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Lst>
  <p:sldSz cy="10058400" cx="7772400"/>
  <p:notesSz cx="6858000" cy="9144000"/>
  <p:embeddedFontLst>
    <p:embeddedFont>
      <p:font typeface="Halant"/>
      <p:regular r:id="rId16"/>
      <p:bold r:id="rId17"/>
    </p:embeddedFont>
    <p:embeddedFont>
      <p:font typeface="Plus Jakarta Sans"/>
      <p:regular r:id="rId18"/>
      <p:bold r:id="rId19"/>
      <p:italic r:id="rId20"/>
      <p:boldItalic r:id="rId21"/>
    </p:embeddedFont>
    <p:embeddedFont>
      <p:font typeface="Inter"/>
      <p:regular r:id="rId22"/>
      <p:bold r:id="rId23"/>
      <p:italic r:id="rId24"/>
      <p:boldItalic r:id="rId25"/>
    </p:embeddedFont>
    <p:embeddedFont>
      <p:font typeface="Plus Jakarta Sans Medium"/>
      <p:regular r:id="rId26"/>
      <p:bold r:id="rId27"/>
      <p:italic r:id="rId28"/>
      <p:boldItalic r:id="rId29"/>
    </p:embeddedFont>
    <p:embeddedFont>
      <p:font typeface="Work Sans"/>
      <p:regular r:id="rId30"/>
      <p:bold r:id="rId31"/>
      <p:italic r:id="rId32"/>
      <p:boldItalic r:id="rId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02AF607-F804-4F4A-91BD-9294EAE6E883}">
  <a:tblStyle styleId="{202AF607-F804-4F4A-91BD-9294EAE6E883}"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2EF3302A-A4AC-4B35-9942-2B3160BACDEF}"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italic.fntdata"/><Relationship Id="rId22" Type="http://schemas.openxmlformats.org/officeDocument/2006/relationships/font" Target="fonts/Inter-regular.fntdata"/><Relationship Id="rId21" Type="http://schemas.openxmlformats.org/officeDocument/2006/relationships/font" Target="fonts/PlusJakartaSans-boldItalic.fntdata"/><Relationship Id="rId24" Type="http://schemas.openxmlformats.org/officeDocument/2006/relationships/font" Target="fonts/Inter-italic.fntdata"/><Relationship Id="rId23" Type="http://schemas.openxmlformats.org/officeDocument/2006/relationships/font" Target="fonts/Inte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Medium-regular.fntdata"/><Relationship Id="rId25" Type="http://schemas.openxmlformats.org/officeDocument/2006/relationships/font" Target="fonts/Inter-boldItalic.fntdata"/><Relationship Id="rId28" Type="http://schemas.openxmlformats.org/officeDocument/2006/relationships/font" Target="fonts/PlusJakartaSansMedium-italic.fntdata"/><Relationship Id="rId27" Type="http://schemas.openxmlformats.org/officeDocument/2006/relationships/font" Target="fonts/PlusJakartaSansMedium-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boldItalic.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WorkSans-bold.fntdata"/><Relationship Id="rId30" Type="http://schemas.openxmlformats.org/officeDocument/2006/relationships/font" Target="fonts/WorkSans-regular.fntdata"/><Relationship Id="rId11" Type="http://schemas.openxmlformats.org/officeDocument/2006/relationships/slide" Target="slides/slide4.xml"/><Relationship Id="rId33" Type="http://schemas.openxmlformats.org/officeDocument/2006/relationships/font" Target="fonts/WorkSans-boldItalic.fntdata"/><Relationship Id="rId10" Type="http://schemas.openxmlformats.org/officeDocument/2006/relationships/slide" Target="slides/slide3.xml"/><Relationship Id="rId32" Type="http://schemas.openxmlformats.org/officeDocument/2006/relationships/font" Target="fonts/WorkSans-italic.fntdata"/><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font" Target="fonts/Halant-bold.fntdata"/><Relationship Id="rId16" Type="http://schemas.openxmlformats.org/officeDocument/2006/relationships/font" Target="fonts/Halant-regular.fntdata"/><Relationship Id="rId19" Type="http://schemas.openxmlformats.org/officeDocument/2006/relationships/font" Target="fonts/PlusJakartaSans-bold.fntdata"/><Relationship Id="rId18" Type="http://schemas.openxmlformats.org/officeDocument/2006/relationships/font" Target="fonts/PlusJakartaSans-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2941cd23108_0_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2941cd23108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2941cd23108_0_16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2941cd23108_0_1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2941cd23108_0_22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2941cd23108_0_2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34fa603c5aa_0_6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34fa603c5aa_0_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34fa603c5aa_0_13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34fa603c5aa_0_1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2941cd23108_0_23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2941cd23108_0_2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2941cd23108_0_24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0" name="Google Shape;170;g2941cd23108_0_2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34fa603c5aa_0_14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3" name="Google Shape;183;g34fa603c5aa_0_1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rtl="0" algn="ctr">
              <a:spcBef>
                <a:spcPts val="0"/>
              </a:spcBef>
              <a:spcAft>
                <a:spcPts val="0"/>
              </a:spcAft>
              <a:buSzPts val="5500"/>
              <a:buNone/>
              <a:defRPr sz="5500"/>
            </a:lvl1pPr>
            <a:lvl2pPr lvl="1" rtl="0" algn="ctr">
              <a:spcBef>
                <a:spcPts val="0"/>
              </a:spcBef>
              <a:spcAft>
                <a:spcPts val="0"/>
              </a:spcAft>
              <a:buSzPts val="5500"/>
              <a:buNone/>
              <a:defRPr sz="5500"/>
            </a:lvl2pPr>
            <a:lvl3pPr lvl="2" rtl="0" algn="ctr">
              <a:spcBef>
                <a:spcPts val="0"/>
              </a:spcBef>
              <a:spcAft>
                <a:spcPts val="0"/>
              </a:spcAft>
              <a:buSzPts val="5500"/>
              <a:buNone/>
              <a:defRPr sz="5500"/>
            </a:lvl3pPr>
            <a:lvl4pPr lvl="3" rtl="0" algn="ctr">
              <a:spcBef>
                <a:spcPts val="0"/>
              </a:spcBef>
              <a:spcAft>
                <a:spcPts val="0"/>
              </a:spcAft>
              <a:buSzPts val="5500"/>
              <a:buNone/>
              <a:defRPr sz="5500"/>
            </a:lvl4pPr>
            <a:lvl5pPr lvl="4" rtl="0" algn="ctr">
              <a:spcBef>
                <a:spcPts val="0"/>
              </a:spcBef>
              <a:spcAft>
                <a:spcPts val="0"/>
              </a:spcAft>
              <a:buSzPts val="5500"/>
              <a:buNone/>
              <a:defRPr sz="5500"/>
            </a:lvl5pPr>
            <a:lvl6pPr lvl="5" rtl="0" algn="ctr">
              <a:spcBef>
                <a:spcPts val="0"/>
              </a:spcBef>
              <a:spcAft>
                <a:spcPts val="0"/>
              </a:spcAft>
              <a:buSzPts val="5500"/>
              <a:buNone/>
              <a:defRPr sz="5500"/>
            </a:lvl6pPr>
            <a:lvl7pPr lvl="6" rtl="0" algn="ctr">
              <a:spcBef>
                <a:spcPts val="0"/>
              </a:spcBef>
              <a:spcAft>
                <a:spcPts val="0"/>
              </a:spcAft>
              <a:buSzPts val="5500"/>
              <a:buNone/>
              <a:defRPr sz="5500"/>
            </a:lvl7pPr>
            <a:lvl8pPr lvl="7" rtl="0" algn="ctr">
              <a:spcBef>
                <a:spcPts val="0"/>
              </a:spcBef>
              <a:spcAft>
                <a:spcPts val="0"/>
              </a:spcAft>
              <a:buSzPts val="5500"/>
              <a:buNone/>
              <a:defRPr sz="5500"/>
            </a:lvl8pPr>
            <a:lvl9pPr lvl="8" rtl="0"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rtl="0" algn="ctr">
              <a:lnSpc>
                <a:spcPct val="100000"/>
              </a:lnSpc>
              <a:spcBef>
                <a:spcPts val="0"/>
              </a:spcBef>
              <a:spcAft>
                <a:spcPts val="0"/>
              </a:spcAft>
              <a:buSzPts val="3000"/>
              <a:buNone/>
              <a:defRPr sz="3000"/>
            </a:lvl1pPr>
            <a:lvl2pPr lvl="1" rtl="0" algn="ctr">
              <a:lnSpc>
                <a:spcPct val="100000"/>
              </a:lnSpc>
              <a:spcBef>
                <a:spcPts val="0"/>
              </a:spcBef>
              <a:spcAft>
                <a:spcPts val="0"/>
              </a:spcAft>
              <a:buSzPts val="3000"/>
              <a:buNone/>
              <a:defRPr sz="3000"/>
            </a:lvl2pPr>
            <a:lvl3pPr lvl="2" rtl="0" algn="ctr">
              <a:lnSpc>
                <a:spcPct val="100000"/>
              </a:lnSpc>
              <a:spcBef>
                <a:spcPts val="0"/>
              </a:spcBef>
              <a:spcAft>
                <a:spcPts val="0"/>
              </a:spcAft>
              <a:buSzPts val="3000"/>
              <a:buNone/>
              <a:defRPr sz="3000"/>
            </a:lvl3pPr>
            <a:lvl4pPr lvl="3" rtl="0" algn="ctr">
              <a:lnSpc>
                <a:spcPct val="100000"/>
              </a:lnSpc>
              <a:spcBef>
                <a:spcPts val="0"/>
              </a:spcBef>
              <a:spcAft>
                <a:spcPts val="0"/>
              </a:spcAft>
              <a:buSzPts val="3000"/>
              <a:buNone/>
              <a:defRPr sz="3000"/>
            </a:lvl4pPr>
            <a:lvl5pPr lvl="4" rtl="0" algn="ctr">
              <a:lnSpc>
                <a:spcPct val="100000"/>
              </a:lnSpc>
              <a:spcBef>
                <a:spcPts val="0"/>
              </a:spcBef>
              <a:spcAft>
                <a:spcPts val="0"/>
              </a:spcAft>
              <a:buSzPts val="3000"/>
              <a:buNone/>
              <a:defRPr sz="3000"/>
            </a:lvl5pPr>
            <a:lvl6pPr lvl="5" rtl="0" algn="ctr">
              <a:lnSpc>
                <a:spcPct val="100000"/>
              </a:lnSpc>
              <a:spcBef>
                <a:spcPts val="0"/>
              </a:spcBef>
              <a:spcAft>
                <a:spcPts val="0"/>
              </a:spcAft>
              <a:buSzPts val="3000"/>
              <a:buNone/>
              <a:defRPr sz="3000"/>
            </a:lvl6pPr>
            <a:lvl7pPr lvl="6" rtl="0" algn="ctr">
              <a:lnSpc>
                <a:spcPct val="100000"/>
              </a:lnSpc>
              <a:spcBef>
                <a:spcPts val="0"/>
              </a:spcBef>
              <a:spcAft>
                <a:spcPts val="0"/>
              </a:spcAft>
              <a:buSzPts val="3000"/>
              <a:buNone/>
              <a:defRPr sz="3000"/>
            </a:lvl7pPr>
            <a:lvl8pPr lvl="7" rtl="0" algn="ctr">
              <a:lnSpc>
                <a:spcPct val="100000"/>
              </a:lnSpc>
              <a:spcBef>
                <a:spcPts val="0"/>
              </a:spcBef>
              <a:spcAft>
                <a:spcPts val="0"/>
              </a:spcAft>
              <a:buSzPts val="3000"/>
              <a:buNone/>
              <a:defRPr sz="3000"/>
            </a:lvl8pPr>
            <a:lvl9pPr lvl="8" rtl="0"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rtl="0" algn="ctr">
              <a:spcBef>
                <a:spcPts val="0"/>
              </a:spcBef>
              <a:spcAft>
                <a:spcPts val="0"/>
              </a:spcAft>
              <a:buSzPts val="3800"/>
              <a:buNone/>
              <a:defRPr sz="3800"/>
            </a:lvl1pPr>
            <a:lvl2pPr lvl="1" rtl="0" algn="ctr">
              <a:spcBef>
                <a:spcPts val="0"/>
              </a:spcBef>
              <a:spcAft>
                <a:spcPts val="0"/>
              </a:spcAft>
              <a:buSzPts val="3800"/>
              <a:buNone/>
              <a:defRPr sz="3800"/>
            </a:lvl2pPr>
            <a:lvl3pPr lvl="2" rtl="0" algn="ctr">
              <a:spcBef>
                <a:spcPts val="0"/>
              </a:spcBef>
              <a:spcAft>
                <a:spcPts val="0"/>
              </a:spcAft>
              <a:buSzPts val="3800"/>
              <a:buNone/>
              <a:defRPr sz="3800"/>
            </a:lvl3pPr>
            <a:lvl4pPr lvl="3" rtl="0" algn="ctr">
              <a:spcBef>
                <a:spcPts val="0"/>
              </a:spcBef>
              <a:spcAft>
                <a:spcPts val="0"/>
              </a:spcAft>
              <a:buSzPts val="3800"/>
              <a:buNone/>
              <a:defRPr sz="3800"/>
            </a:lvl4pPr>
            <a:lvl5pPr lvl="4" rtl="0" algn="ctr">
              <a:spcBef>
                <a:spcPts val="0"/>
              </a:spcBef>
              <a:spcAft>
                <a:spcPts val="0"/>
              </a:spcAft>
              <a:buSzPts val="3800"/>
              <a:buNone/>
              <a:defRPr sz="3800"/>
            </a:lvl5pPr>
            <a:lvl6pPr lvl="5" rtl="0" algn="ctr">
              <a:spcBef>
                <a:spcPts val="0"/>
              </a:spcBef>
              <a:spcAft>
                <a:spcPts val="0"/>
              </a:spcAft>
              <a:buSzPts val="3800"/>
              <a:buNone/>
              <a:defRPr sz="3800"/>
            </a:lvl6pPr>
            <a:lvl7pPr lvl="6" rtl="0" algn="ctr">
              <a:spcBef>
                <a:spcPts val="0"/>
              </a:spcBef>
              <a:spcAft>
                <a:spcPts val="0"/>
              </a:spcAft>
              <a:buSzPts val="3800"/>
              <a:buNone/>
              <a:defRPr sz="3800"/>
            </a:lvl7pPr>
            <a:lvl8pPr lvl="7" rtl="0" algn="ctr">
              <a:spcBef>
                <a:spcPts val="0"/>
              </a:spcBef>
              <a:spcAft>
                <a:spcPts val="0"/>
              </a:spcAft>
              <a:buSzPts val="3800"/>
              <a:buNone/>
              <a:defRPr sz="3800"/>
            </a:lvl8pPr>
            <a:lvl9pPr lvl="8" rtl="0"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rtl="0">
              <a:spcBef>
                <a:spcPts val="0"/>
              </a:spcBef>
              <a:spcAft>
                <a:spcPts val="0"/>
              </a:spcAft>
              <a:buSzPts val="1900"/>
              <a:buChar char="●"/>
              <a:defRPr/>
            </a:lvl1pPr>
            <a:lvl2pPr indent="-323850" lvl="1" marL="914400" rtl="0">
              <a:spcBef>
                <a:spcPts val="1700"/>
              </a:spcBef>
              <a:spcAft>
                <a:spcPts val="0"/>
              </a:spcAft>
              <a:buSzPts val="1500"/>
              <a:buChar char="○"/>
              <a:defRPr/>
            </a:lvl2pPr>
            <a:lvl3pPr indent="-323850" lvl="2" marL="1371600" rtl="0">
              <a:spcBef>
                <a:spcPts val="1700"/>
              </a:spcBef>
              <a:spcAft>
                <a:spcPts val="0"/>
              </a:spcAft>
              <a:buSzPts val="1500"/>
              <a:buChar char="■"/>
              <a:defRPr/>
            </a:lvl3pPr>
            <a:lvl4pPr indent="-323850" lvl="3" marL="1828800" rtl="0">
              <a:spcBef>
                <a:spcPts val="1700"/>
              </a:spcBef>
              <a:spcAft>
                <a:spcPts val="0"/>
              </a:spcAft>
              <a:buSzPts val="1500"/>
              <a:buChar char="●"/>
              <a:defRPr/>
            </a:lvl4pPr>
            <a:lvl5pPr indent="-323850" lvl="4" marL="2286000" rtl="0">
              <a:spcBef>
                <a:spcPts val="1700"/>
              </a:spcBef>
              <a:spcAft>
                <a:spcPts val="0"/>
              </a:spcAft>
              <a:buSzPts val="1500"/>
              <a:buChar char="○"/>
              <a:defRPr/>
            </a:lvl5pPr>
            <a:lvl6pPr indent="-323850" lvl="5" marL="2743200" rtl="0">
              <a:spcBef>
                <a:spcPts val="1700"/>
              </a:spcBef>
              <a:spcAft>
                <a:spcPts val="0"/>
              </a:spcAft>
              <a:buSzPts val="1500"/>
              <a:buChar char="■"/>
              <a:defRPr/>
            </a:lvl6pPr>
            <a:lvl7pPr indent="-323850" lvl="6" marL="3200400" rtl="0">
              <a:spcBef>
                <a:spcPts val="1700"/>
              </a:spcBef>
              <a:spcAft>
                <a:spcPts val="0"/>
              </a:spcAft>
              <a:buSzPts val="1500"/>
              <a:buChar char="●"/>
              <a:defRPr/>
            </a:lvl7pPr>
            <a:lvl8pPr indent="-323850" lvl="7" marL="3657600" rtl="0">
              <a:spcBef>
                <a:spcPts val="1700"/>
              </a:spcBef>
              <a:spcAft>
                <a:spcPts val="0"/>
              </a:spcAft>
              <a:buSzPts val="1500"/>
              <a:buChar char="○"/>
              <a:defRPr/>
            </a:lvl8pPr>
            <a:lvl9pPr indent="-323850" lvl="8" marL="4114800" rtl="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rtl="0">
              <a:spcBef>
                <a:spcPts val="0"/>
              </a:spcBef>
              <a:spcAft>
                <a:spcPts val="0"/>
              </a:spcAft>
              <a:buSzPts val="1500"/>
              <a:buChar char="●"/>
              <a:defRPr sz="1500"/>
            </a:lvl1pPr>
            <a:lvl2pPr indent="-311150" lvl="1" marL="914400" rtl="0">
              <a:spcBef>
                <a:spcPts val="1700"/>
              </a:spcBef>
              <a:spcAft>
                <a:spcPts val="0"/>
              </a:spcAft>
              <a:buSzPts val="1300"/>
              <a:buChar char="○"/>
              <a:defRPr sz="1300"/>
            </a:lvl2pPr>
            <a:lvl3pPr indent="-311150" lvl="2" marL="1371600" rtl="0">
              <a:spcBef>
                <a:spcPts val="1700"/>
              </a:spcBef>
              <a:spcAft>
                <a:spcPts val="0"/>
              </a:spcAft>
              <a:buSzPts val="1300"/>
              <a:buChar char="■"/>
              <a:defRPr sz="1300"/>
            </a:lvl3pPr>
            <a:lvl4pPr indent="-311150" lvl="3" marL="1828800" rtl="0">
              <a:spcBef>
                <a:spcPts val="1700"/>
              </a:spcBef>
              <a:spcAft>
                <a:spcPts val="0"/>
              </a:spcAft>
              <a:buSzPts val="1300"/>
              <a:buChar char="●"/>
              <a:defRPr sz="1300"/>
            </a:lvl4pPr>
            <a:lvl5pPr indent="-311150" lvl="4" marL="2286000" rtl="0">
              <a:spcBef>
                <a:spcPts val="1700"/>
              </a:spcBef>
              <a:spcAft>
                <a:spcPts val="0"/>
              </a:spcAft>
              <a:buSzPts val="1300"/>
              <a:buChar char="○"/>
              <a:defRPr sz="1300"/>
            </a:lvl5pPr>
            <a:lvl6pPr indent="-311150" lvl="5" marL="2743200" rtl="0">
              <a:spcBef>
                <a:spcPts val="1700"/>
              </a:spcBef>
              <a:spcAft>
                <a:spcPts val="0"/>
              </a:spcAft>
              <a:buSzPts val="1300"/>
              <a:buChar char="■"/>
              <a:defRPr sz="1300"/>
            </a:lvl6pPr>
            <a:lvl7pPr indent="-311150" lvl="6" marL="3200400" rtl="0">
              <a:spcBef>
                <a:spcPts val="1700"/>
              </a:spcBef>
              <a:spcAft>
                <a:spcPts val="0"/>
              </a:spcAft>
              <a:buSzPts val="1300"/>
              <a:buChar char="●"/>
              <a:defRPr sz="1300"/>
            </a:lvl7pPr>
            <a:lvl8pPr indent="-311150" lvl="7" marL="3657600" rtl="0">
              <a:spcBef>
                <a:spcPts val="1700"/>
              </a:spcBef>
              <a:spcAft>
                <a:spcPts val="0"/>
              </a:spcAft>
              <a:buSzPts val="1300"/>
              <a:buChar char="○"/>
              <a:defRPr sz="1300"/>
            </a:lvl8pPr>
            <a:lvl9pPr indent="-311150" lvl="8" marL="4114800" rtl="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rtl="0">
              <a:spcBef>
                <a:spcPts val="0"/>
              </a:spcBef>
              <a:spcAft>
                <a:spcPts val="0"/>
              </a:spcAft>
              <a:buSzPts val="1500"/>
              <a:buChar char="●"/>
              <a:defRPr sz="1500"/>
            </a:lvl1pPr>
            <a:lvl2pPr indent="-311150" lvl="1" marL="914400" rtl="0">
              <a:spcBef>
                <a:spcPts val="1700"/>
              </a:spcBef>
              <a:spcAft>
                <a:spcPts val="0"/>
              </a:spcAft>
              <a:buSzPts val="1300"/>
              <a:buChar char="○"/>
              <a:defRPr sz="1300"/>
            </a:lvl2pPr>
            <a:lvl3pPr indent="-311150" lvl="2" marL="1371600" rtl="0">
              <a:spcBef>
                <a:spcPts val="1700"/>
              </a:spcBef>
              <a:spcAft>
                <a:spcPts val="0"/>
              </a:spcAft>
              <a:buSzPts val="1300"/>
              <a:buChar char="■"/>
              <a:defRPr sz="1300"/>
            </a:lvl3pPr>
            <a:lvl4pPr indent="-311150" lvl="3" marL="1828800" rtl="0">
              <a:spcBef>
                <a:spcPts val="1700"/>
              </a:spcBef>
              <a:spcAft>
                <a:spcPts val="0"/>
              </a:spcAft>
              <a:buSzPts val="1300"/>
              <a:buChar char="●"/>
              <a:defRPr sz="1300"/>
            </a:lvl4pPr>
            <a:lvl5pPr indent="-311150" lvl="4" marL="2286000" rtl="0">
              <a:spcBef>
                <a:spcPts val="1700"/>
              </a:spcBef>
              <a:spcAft>
                <a:spcPts val="0"/>
              </a:spcAft>
              <a:buSzPts val="1300"/>
              <a:buChar char="○"/>
              <a:defRPr sz="1300"/>
            </a:lvl5pPr>
            <a:lvl6pPr indent="-311150" lvl="5" marL="2743200" rtl="0">
              <a:spcBef>
                <a:spcPts val="1700"/>
              </a:spcBef>
              <a:spcAft>
                <a:spcPts val="0"/>
              </a:spcAft>
              <a:buSzPts val="1300"/>
              <a:buChar char="■"/>
              <a:defRPr sz="1300"/>
            </a:lvl6pPr>
            <a:lvl7pPr indent="-311150" lvl="6" marL="3200400" rtl="0">
              <a:spcBef>
                <a:spcPts val="1700"/>
              </a:spcBef>
              <a:spcAft>
                <a:spcPts val="0"/>
              </a:spcAft>
              <a:buSzPts val="1300"/>
              <a:buChar char="●"/>
              <a:defRPr sz="1300"/>
            </a:lvl7pPr>
            <a:lvl8pPr indent="-311150" lvl="7" marL="3657600" rtl="0">
              <a:spcBef>
                <a:spcPts val="1700"/>
              </a:spcBef>
              <a:spcAft>
                <a:spcPts val="0"/>
              </a:spcAft>
              <a:buSzPts val="1300"/>
              <a:buChar char="○"/>
              <a:defRPr sz="1300"/>
            </a:lvl8pPr>
            <a:lvl9pPr indent="-311150" lvl="8" marL="4114800" rtl="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rtl="0">
              <a:spcBef>
                <a:spcPts val="0"/>
              </a:spcBef>
              <a:spcAft>
                <a:spcPts val="0"/>
              </a:spcAft>
              <a:buSzPts val="2500"/>
              <a:buNone/>
              <a:defRPr sz="2500"/>
            </a:lvl1pPr>
            <a:lvl2pPr lvl="1" rtl="0">
              <a:spcBef>
                <a:spcPts val="0"/>
              </a:spcBef>
              <a:spcAft>
                <a:spcPts val="0"/>
              </a:spcAft>
              <a:buSzPts val="2500"/>
              <a:buNone/>
              <a:defRPr sz="2500"/>
            </a:lvl2pPr>
            <a:lvl3pPr lvl="2" rtl="0">
              <a:spcBef>
                <a:spcPts val="0"/>
              </a:spcBef>
              <a:spcAft>
                <a:spcPts val="0"/>
              </a:spcAft>
              <a:buSzPts val="2500"/>
              <a:buNone/>
              <a:defRPr sz="2500"/>
            </a:lvl3pPr>
            <a:lvl4pPr lvl="3" rtl="0">
              <a:spcBef>
                <a:spcPts val="0"/>
              </a:spcBef>
              <a:spcAft>
                <a:spcPts val="0"/>
              </a:spcAft>
              <a:buSzPts val="2500"/>
              <a:buNone/>
              <a:defRPr sz="2500"/>
            </a:lvl4pPr>
            <a:lvl5pPr lvl="4" rtl="0">
              <a:spcBef>
                <a:spcPts val="0"/>
              </a:spcBef>
              <a:spcAft>
                <a:spcPts val="0"/>
              </a:spcAft>
              <a:buSzPts val="2500"/>
              <a:buNone/>
              <a:defRPr sz="2500"/>
            </a:lvl5pPr>
            <a:lvl6pPr lvl="5" rtl="0">
              <a:spcBef>
                <a:spcPts val="0"/>
              </a:spcBef>
              <a:spcAft>
                <a:spcPts val="0"/>
              </a:spcAft>
              <a:buSzPts val="2500"/>
              <a:buNone/>
              <a:defRPr sz="2500"/>
            </a:lvl6pPr>
            <a:lvl7pPr lvl="6" rtl="0">
              <a:spcBef>
                <a:spcPts val="0"/>
              </a:spcBef>
              <a:spcAft>
                <a:spcPts val="0"/>
              </a:spcAft>
              <a:buSzPts val="2500"/>
              <a:buNone/>
              <a:defRPr sz="2500"/>
            </a:lvl7pPr>
            <a:lvl8pPr lvl="7" rtl="0">
              <a:spcBef>
                <a:spcPts val="0"/>
              </a:spcBef>
              <a:spcAft>
                <a:spcPts val="0"/>
              </a:spcAft>
              <a:buSzPts val="2500"/>
              <a:buNone/>
              <a:defRPr sz="2500"/>
            </a:lvl8pPr>
            <a:lvl9pPr lvl="8" rtl="0">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rtl="0">
              <a:spcBef>
                <a:spcPts val="0"/>
              </a:spcBef>
              <a:spcAft>
                <a:spcPts val="0"/>
              </a:spcAft>
              <a:buSzPts val="1300"/>
              <a:buChar char="●"/>
              <a:defRPr sz="1300"/>
            </a:lvl1pPr>
            <a:lvl2pPr indent="-311150" lvl="1" marL="914400" rtl="0">
              <a:spcBef>
                <a:spcPts val="1700"/>
              </a:spcBef>
              <a:spcAft>
                <a:spcPts val="0"/>
              </a:spcAft>
              <a:buSzPts val="1300"/>
              <a:buChar char="○"/>
              <a:defRPr sz="1300"/>
            </a:lvl2pPr>
            <a:lvl3pPr indent="-311150" lvl="2" marL="1371600" rtl="0">
              <a:spcBef>
                <a:spcPts val="1700"/>
              </a:spcBef>
              <a:spcAft>
                <a:spcPts val="0"/>
              </a:spcAft>
              <a:buSzPts val="1300"/>
              <a:buChar char="■"/>
              <a:defRPr sz="1300"/>
            </a:lvl3pPr>
            <a:lvl4pPr indent="-311150" lvl="3" marL="1828800" rtl="0">
              <a:spcBef>
                <a:spcPts val="1700"/>
              </a:spcBef>
              <a:spcAft>
                <a:spcPts val="0"/>
              </a:spcAft>
              <a:buSzPts val="1300"/>
              <a:buChar char="●"/>
              <a:defRPr sz="1300"/>
            </a:lvl4pPr>
            <a:lvl5pPr indent="-311150" lvl="4" marL="2286000" rtl="0">
              <a:spcBef>
                <a:spcPts val="1700"/>
              </a:spcBef>
              <a:spcAft>
                <a:spcPts val="0"/>
              </a:spcAft>
              <a:buSzPts val="1300"/>
              <a:buChar char="○"/>
              <a:defRPr sz="1300"/>
            </a:lvl5pPr>
            <a:lvl6pPr indent="-311150" lvl="5" marL="2743200" rtl="0">
              <a:spcBef>
                <a:spcPts val="1700"/>
              </a:spcBef>
              <a:spcAft>
                <a:spcPts val="0"/>
              </a:spcAft>
              <a:buSzPts val="1300"/>
              <a:buChar char="■"/>
              <a:defRPr sz="1300"/>
            </a:lvl6pPr>
            <a:lvl7pPr indent="-311150" lvl="6" marL="3200400" rtl="0">
              <a:spcBef>
                <a:spcPts val="1700"/>
              </a:spcBef>
              <a:spcAft>
                <a:spcPts val="0"/>
              </a:spcAft>
              <a:buSzPts val="1300"/>
              <a:buChar char="●"/>
              <a:defRPr sz="1300"/>
            </a:lvl7pPr>
            <a:lvl8pPr indent="-311150" lvl="7" marL="3657600" rtl="0">
              <a:spcBef>
                <a:spcPts val="1700"/>
              </a:spcBef>
              <a:spcAft>
                <a:spcPts val="0"/>
              </a:spcAft>
              <a:buSzPts val="1300"/>
              <a:buChar char="○"/>
              <a:defRPr sz="1300"/>
            </a:lvl8pPr>
            <a:lvl9pPr indent="-311150" lvl="8" marL="4114800" rtl="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rtl="0">
              <a:spcBef>
                <a:spcPts val="0"/>
              </a:spcBef>
              <a:spcAft>
                <a:spcPts val="0"/>
              </a:spcAft>
              <a:buSzPts val="5100"/>
              <a:buNone/>
              <a:defRPr sz="5100"/>
            </a:lvl1pPr>
            <a:lvl2pPr lvl="1" rtl="0">
              <a:spcBef>
                <a:spcPts val="0"/>
              </a:spcBef>
              <a:spcAft>
                <a:spcPts val="0"/>
              </a:spcAft>
              <a:buSzPts val="5100"/>
              <a:buNone/>
              <a:defRPr sz="5100"/>
            </a:lvl2pPr>
            <a:lvl3pPr lvl="2" rtl="0">
              <a:spcBef>
                <a:spcPts val="0"/>
              </a:spcBef>
              <a:spcAft>
                <a:spcPts val="0"/>
              </a:spcAft>
              <a:buSzPts val="5100"/>
              <a:buNone/>
              <a:defRPr sz="5100"/>
            </a:lvl3pPr>
            <a:lvl4pPr lvl="3" rtl="0">
              <a:spcBef>
                <a:spcPts val="0"/>
              </a:spcBef>
              <a:spcAft>
                <a:spcPts val="0"/>
              </a:spcAft>
              <a:buSzPts val="5100"/>
              <a:buNone/>
              <a:defRPr sz="5100"/>
            </a:lvl4pPr>
            <a:lvl5pPr lvl="4" rtl="0">
              <a:spcBef>
                <a:spcPts val="0"/>
              </a:spcBef>
              <a:spcAft>
                <a:spcPts val="0"/>
              </a:spcAft>
              <a:buSzPts val="5100"/>
              <a:buNone/>
              <a:defRPr sz="5100"/>
            </a:lvl5pPr>
            <a:lvl6pPr lvl="5" rtl="0">
              <a:spcBef>
                <a:spcPts val="0"/>
              </a:spcBef>
              <a:spcAft>
                <a:spcPts val="0"/>
              </a:spcAft>
              <a:buSzPts val="5100"/>
              <a:buNone/>
              <a:defRPr sz="5100"/>
            </a:lvl6pPr>
            <a:lvl7pPr lvl="6" rtl="0">
              <a:spcBef>
                <a:spcPts val="0"/>
              </a:spcBef>
              <a:spcAft>
                <a:spcPts val="0"/>
              </a:spcAft>
              <a:buSzPts val="5100"/>
              <a:buNone/>
              <a:defRPr sz="5100"/>
            </a:lvl7pPr>
            <a:lvl8pPr lvl="7" rtl="0">
              <a:spcBef>
                <a:spcPts val="0"/>
              </a:spcBef>
              <a:spcAft>
                <a:spcPts val="0"/>
              </a:spcAft>
              <a:buSzPts val="5100"/>
              <a:buNone/>
              <a:defRPr sz="5100"/>
            </a:lvl8pPr>
            <a:lvl9pPr lvl="8" rtl="0">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rtl="0" algn="ctr">
              <a:spcBef>
                <a:spcPts val="0"/>
              </a:spcBef>
              <a:spcAft>
                <a:spcPts val="0"/>
              </a:spcAft>
              <a:buSzPts val="4400"/>
              <a:buNone/>
              <a:defRPr sz="4400"/>
            </a:lvl1pPr>
            <a:lvl2pPr lvl="1" rtl="0" algn="ctr">
              <a:spcBef>
                <a:spcPts val="0"/>
              </a:spcBef>
              <a:spcAft>
                <a:spcPts val="0"/>
              </a:spcAft>
              <a:buSzPts val="4400"/>
              <a:buNone/>
              <a:defRPr sz="4400"/>
            </a:lvl2pPr>
            <a:lvl3pPr lvl="2" rtl="0" algn="ctr">
              <a:spcBef>
                <a:spcPts val="0"/>
              </a:spcBef>
              <a:spcAft>
                <a:spcPts val="0"/>
              </a:spcAft>
              <a:buSzPts val="4400"/>
              <a:buNone/>
              <a:defRPr sz="4400"/>
            </a:lvl3pPr>
            <a:lvl4pPr lvl="3" rtl="0" algn="ctr">
              <a:spcBef>
                <a:spcPts val="0"/>
              </a:spcBef>
              <a:spcAft>
                <a:spcPts val="0"/>
              </a:spcAft>
              <a:buSzPts val="4400"/>
              <a:buNone/>
              <a:defRPr sz="4400"/>
            </a:lvl4pPr>
            <a:lvl5pPr lvl="4" rtl="0" algn="ctr">
              <a:spcBef>
                <a:spcPts val="0"/>
              </a:spcBef>
              <a:spcAft>
                <a:spcPts val="0"/>
              </a:spcAft>
              <a:buSzPts val="4400"/>
              <a:buNone/>
              <a:defRPr sz="4400"/>
            </a:lvl5pPr>
            <a:lvl6pPr lvl="5" rtl="0" algn="ctr">
              <a:spcBef>
                <a:spcPts val="0"/>
              </a:spcBef>
              <a:spcAft>
                <a:spcPts val="0"/>
              </a:spcAft>
              <a:buSzPts val="4400"/>
              <a:buNone/>
              <a:defRPr sz="4400"/>
            </a:lvl6pPr>
            <a:lvl7pPr lvl="6" rtl="0" algn="ctr">
              <a:spcBef>
                <a:spcPts val="0"/>
              </a:spcBef>
              <a:spcAft>
                <a:spcPts val="0"/>
              </a:spcAft>
              <a:buSzPts val="4400"/>
              <a:buNone/>
              <a:defRPr sz="4400"/>
            </a:lvl7pPr>
            <a:lvl8pPr lvl="7" rtl="0" algn="ctr">
              <a:spcBef>
                <a:spcPts val="0"/>
              </a:spcBef>
              <a:spcAft>
                <a:spcPts val="0"/>
              </a:spcAft>
              <a:buSzPts val="4400"/>
              <a:buNone/>
              <a:defRPr sz="4400"/>
            </a:lvl8pPr>
            <a:lvl9pPr lvl="8" rtl="0"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rtl="0" algn="ctr">
              <a:lnSpc>
                <a:spcPct val="100000"/>
              </a:lnSpc>
              <a:spcBef>
                <a:spcPts val="0"/>
              </a:spcBef>
              <a:spcAft>
                <a:spcPts val="0"/>
              </a:spcAft>
              <a:buSzPts val="2200"/>
              <a:buNone/>
              <a:defRPr sz="2200"/>
            </a:lvl1pPr>
            <a:lvl2pPr lvl="1" rtl="0" algn="ctr">
              <a:lnSpc>
                <a:spcPct val="100000"/>
              </a:lnSpc>
              <a:spcBef>
                <a:spcPts val="0"/>
              </a:spcBef>
              <a:spcAft>
                <a:spcPts val="0"/>
              </a:spcAft>
              <a:buSzPts val="2200"/>
              <a:buNone/>
              <a:defRPr sz="2200"/>
            </a:lvl2pPr>
            <a:lvl3pPr lvl="2" rtl="0" algn="ctr">
              <a:lnSpc>
                <a:spcPct val="100000"/>
              </a:lnSpc>
              <a:spcBef>
                <a:spcPts val="0"/>
              </a:spcBef>
              <a:spcAft>
                <a:spcPts val="0"/>
              </a:spcAft>
              <a:buSzPts val="2200"/>
              <a:buNone/>
              <a:defRPr sz="2200"/>
            </a:lvl3pPr>
            <a:lvl4pPr lvl="3" rtl="0" algn="ctr">
              <a:lnSpc>
                <a:spcPct val="100000"/>
              </a:lnSpc>
              <a:spcBef>
                <a:spcPts val="0"/>
              </a:spcBef>
              <a:spcAft>
                <a:spcPts val="0"/>
              </a:spcAft>
              <a:buSzPts val="2200"/>
              <a:buNone/>
              <a:defRPr sz="2200"/>
            </a:lvl4pPr>
            <a:lvl5pPr lvl="4" rtl="0" algn="ctr">
              <a:lnSpc>
                <a:spcPct val="100000"/>
              </a:lnSpc>
              <a:spcBef>
                <a:spcPts val="0"/>
              </a:spcBef>
              <a:spcAft>
                <a:spcPts val="0"/>
              </a:spcAft>
              <a:buSzPts val="2200"/>
              <a:buNone/>
              <a:defRPr sz="2200"/>
            </a:lvl5pPr>
            <a:lvl6pPr lvl="5" rtl="0" algn="ctr">
              <a:lnSpc>
                <a:spcPct val="100000"/>
              </a:lnSpc>
              <a:spcBef>
                <a:spcPts val="0"/>
              </a:spcBef>
              <a:spcAft>
                <a:spcPts val="0"/>
              </a:spcAft>
              <a:buSzPts val="2200"/>
              <a:buNone/>
              <a:defRPr sz="2200"/>
            </a:lvl6pPr>
            <a:lvl7pPr lvl="6" rtl="0" algn="ctr">
              <a:lnSpc>
                <a:spcPct val="100000"/>
              </a:lnSpc>
              <a:spcBef>
                <a:spcPts val="0"/>
              </a:spcBef>
              <a:spcAft>
                <a:spcPts val="0"/>
              </a:spcAft>
              <a:buSzPts val="2200"/>
              <a:buNone/>
              <a:defRPr sz="2200"/>
            </a:lvl7pPr>
            <a:lvl8pPr lvl="7" rtl="0" algn="ctr">
              <a:lnSpc>
                <a:spcPct val="100000"/>
              </a:lnSpc>
              <a:spcBef>
                <a:spcPts val="0"/>
              </a:spcBef>
              <a:spcAft>
                <a:spcPts val="0"/>
              </a:spcAft>
              <a:buSzPts val="2200"/>
              <a:buNone/>
              <a:defRPr sz="2200"/>
            </a:lvl8pPr>
            <a:lvl9pPr lvl="8" rtl="0"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rtl="0">
              <a:spcBef>
                <a:spcPts val="0"/>
              </a:spcBef>
              <a:spcAft>
                <a:spcPts val="0"/>
              </a:spcAft>
              <a:buSzPts val="1900"/>
              <a:buChar char="●"/>
              <a:defRPr/>
            </a:lvl1pPr>
            <a:lvl2pPr indent="-323850" lvl="1" marL="914400" rtl="0">
              <a:spcBef>
                <a:spcPts val="1700"/>
              </a:spcBef>
              <a:spcAft>
                <a:spcPts val="0"/>
              </a:spcAft>
              <a:buSzPts val="1500"/>
              <a:buChar char="○"/>
              <a:defRPr/>
            </a:lvl2pPr>
            <a:lvl3pPr indent="-323850" lvl="2" marL="1371600" rtl="0">
              <a:spcBef>
                <a:spcPts val="1700"/>
              </a:spcBef>
              <a:spcAft>
                <a:spcPts val="0"/>
              </a:spcAft>
              <a:buSzPts val="1500"/>
              <a:buChar char="■"/>
              <a:defRPr/>
            </a:lvl3pPr>
            <a:lvl4pPr indent="-323850" lvl="3" marL="1828800" rtl="0">
              <a:spcBef>
                <a:spcPts val="1700"/>
              </a:spcBef>
              <a:spcAft>
                <a:spcPts val="0"/>
              </a:spcAft>
              <a:buSzPts val="1500"/>
              <a:buChar char="●"/>
              <a:defRPr/>
            </a:lvl4pPr>
            <a:lvl5pPr indent="-323850" lvl="4" marL="2286000" rtl="0">
              <a:spcBef>
                <a:spcPts val="1700"/>
              </a:spcBef>
              <a:spcAft>
                <a:spcPts val="0"/>
              </a:spcAft>
              <a:buSzPts val="1500"/>
              <a:buChar char="○"/>
              <a:defRPr/>
            </a:lvl5pPr>
            <a:lvl6pPr indent="-323850" lvl="5" marL="2743200" rtl="0">
              <a:spcBef>
                <a:spcPts val="1700"/>
              </a:spcBef>
              <a:spcAft>
                <a:spcPts val="0"/>
              </a:spcAft>
              <a:buSzPts val="1500"/>
              <a:buChar char="■"/>
              <a:defRPr/>
            </a:lvl6pPr>
            <a:lvl7pPr indent="-323850" lvl="6" marL="3200400" rtl="0">
              <a:spcBef>
                <a:spcPts val="1700"/>
              </a:spcBef>
              <a:spcAft>
                <a:spcPts val="0"/>
              </a:spcAft>
              <a:buSzPts val="1500"/>
              <a:buChar char="●"/>
              <a:defRPr/>
            </a:lvl7pPr>
            <a:lvl8pPr indent="-323850" lvl="7" marL="3657600" rtl="0">
              <a:spcBef>
                <a:spcPts val="1700"/>
              </a:spcBef>
              <a:spcAft>
                <a:spcPts val="0"/>
              </a:spcAft>
              <a:buSzPts val="1500"/>
              <a:buChar char="○"/>
              <a:defRPr/>
            </a:lvl8pPr>
            <a:lvl9pPr indent="-323850" lvl="8" marL="4114800" rtl="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rtl="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rtl="0" algn="ctr">
              <a:spcBef>
                <a:spcPts val="0"/>
              </a:spcBef>
              <a:spcAft>
                <a:spcPts val="0"/>
              </a:spcAft>
              <a:buSzPts val="12700"/>
              <a:buNone/>
              <a:defRPr sz="12700"/>
            </a:lvl1pPr>
            <a:lvl2pPr lvl="1" rtl="0" algn="ctr">
              <a:spcBef>
                <a:spcPts val="0"/>
              </a:spcBef>
              <a:spcAft>
                <a:spcPts val="0"/>
              </a:spcAft>
              <a:buSzPts val="12700"/>
              <a:buNone/>
              <a:defRPr sz="12700"/>
            </a:lvl2pPr>
            <a:lvl3pPr lvl="2" rtl="0" algn="ctr">
              <a:spcBef>
                <a:spcPts val="0"/>
              </a:spcBef>
              <a:spcAft>
                <a:spcPts val="0"/>
              </a:spcAft>
              <a:buSzPts val="12700"/>
              <a:buNone/>
              <a:defRPr sz="12700"/>
            </a:lvl3pPr>
            <a:lvl4pPr lvl="3" rtl="0" algn="ctr">
              <a:spcBef>
                <a:spcPts val="0"/>
              </a:spcBef>
              <a:spcAft>
                <a:spcPts val="0"/>
              </a:spcAft>
              <a:buSzPts val="12700"/>
              <a:buNone/>
              <a:defRPr sz="12700"/>
            </a:lvl4pPr>
            <a:lvl5pPr lvl="4" rtl="0" algn="ctr">
              <a:spcBef>
                <a:spcPts val="0"/>
              </a:spcBef>
              <a:spcAft>
                <a:spcPts val="0"/>
              </a:spcAft>
              <a:buSzPts val="12700"/>
              <a:buNone/>
              <a:defRPr sz="12700"/>
            </a:lvl5pPr>
            <a:lvl6pPr lvl="5" rtl="0" algn="ctr">
              <a:spcBef>
                <a:spcPts val="0"/>
              </a:spcBef>
              <a:spcAft>
                <a:spcPts val="0"/>
              </a:spcAft>
              <a:buSzPts val="12700"/>
              <a:buNone/>
              <a:defRPr sz="12700"/>
            </a:lvl6pPr>
            <a:lvl7pPr lvl="6" rtl="0" algn="ctr">
              <a:spcBef>
                <a:spcPts val="0"/>
              </a:spcBef>
              <a:spcAft>
                <a:spcPts val="0"/>
              </a:spcAft>
              <a:buSzPts val="12700"/>
              <a:buNone/>
              <a:defRPr sz="12700"/>
            </a:lvl7pPr>
            <a:lvl8pPr lvl="7" rtl="0" algn="ctr">
              <a:spcBef>
                <a:spcPts val="0"/>
              </a:spcBef>
              <a:spcAft>
                <a:spcPts val="0"/>
              </a:spcAft>
              <a:buSzPts val="12700"/>
              <a:buNone/>
              <a:defRPr sz="12700"/>
            </a:lvl8pPr>
            <a:lvl9pPr lvl="8" rtl="0"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rtl="0" algn="ctr">
              <a:spcBef>
                <a:spcPts val="0"/>
              </a:spcBef>
              <a:spcAft>
                <a:spcPts val="0"/>
              </a:spcAft>
              <a:buSzPts val="1900"/>
              <a:buChar char="●"/>
              <a:defRPr/>
            </a:lvl1pPr>
            <a:lvl2pPr indent="-323850" lvl="1" marL="914400" rtl="0" algn="ctr">
              <a:spcBef>
                <a:spcPts val="1700"/>
              </a:spcBef>
              <a:spcAft>
                <a:spcPts val="0"/>
              </a:spcAft>
              <a:buSzPts val="1500"/>
              <a:buChar char="○"/>
              <a:defRPr/>
            </a:lvl2pPr>
            <a:lvl3pPr indent="-323850" lvl="2" marL="1371600" rtl="0" algn="ctr">
              <a:spcBef>
                <a:spcPts val="1700"/>
              </a:spcBef>
              <a:spcAft>
                <a:spcPts val="0"/>
              </a:spcAft>
              <a:buSzPts val="1500"/>
              <a:buChar char="■"/>
              <a:defRPr/>
            </a:lvl3pPr>
            <a:lvl4pPr indent="-323850" lvl="3" marL="1828800" rtl="0" algn="ctr">
              <a:spcBef>
                <a:spcPts val="1700"/>
              </a:spcBef>
              <a:spcAft>
                <a:spcPts val="0"/>
              </a:spcAft>
              <a:buSzPts val="1500"/>
              <a:buChar char="●"/>
              <a:defRPr/>
            </a:lvl4pPr>
            <a:lvl5pPr indent="-323850" lvl="4" marL="2286000" rtl="0" algn="ctr">
              <a:spcBef>
                <a:spcPts val="1700"/>
              </a:spcBef>
              <a:spcAft>
                <a:spcPts val="0"/>
              </a:spcAft>
              <a:buSzPts val="1500"/>
              <a:buChar char="○"/>
              <a:defRPr/>
            </a:lvl5pPr>
            <a:lvl6pPr indent="-323850" lvl="5" marL="2743200" rtl="0" algn="ctr">
              <a:spcBef>
                <a:spcPts val="1700"/>
              </a:spcBef>
              <a:spcAft>
                <a:spcPts val="0"/>
              </a:spcAft>
              <a:buSzPts val="1500"/>
              <a:buChar char="■"/>
              <a:defRPr/>
            </a:lvl6pPr>
            <a:lvl7pPr indent="-323850" lvl="6" marL="3200400" rtl="0" algn="ctr">
              <a:spcBef>
                <a:spcPts val="1700"/>
              </a:spcBef>
              <a:spcAft>
                <a:spcPts val="0"/>
              </a:spcAft>
              <a:buSzPts val="1500"/>
              <a:buChar char="●"/>
              <a:defRPr/>
            </a:lvl7pPr>
            <a:lvl8pPr indent="-323850" lvl="7" marL="3657600" rtl="0" algn="ctr">
              <a:spcBef>
                <a:spcPts val="1700"/>
              </a:spcBef>
              <a:spcAft>
                <a:spcPts val="0"/>
              </a:spcAft>
              <a:buSzPts val="1500"/>
              <a:buChar char="○"/>
              <a:defRPr/>
            </a:lvl8pPr>
            <a:lvl9pPr indent="-323850" lvl="8" marL="4114800" rtl="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rtl="0">
              <a:spcBef>
                <a:spcPts val="0"/>
              </a:spcBef>
              <a:spcAft>
                <a:spcPts val="0"/>
              </a:spcAft>
              <a:buClr>
                <a:schemeClr val="dk1"/>
              </a:buClr>
              <a:buSzPts val="3000"/>
              <a:buNone/>
              <a:defRPr sz="3000">
                <a:solidFill>
                  <a:schemeClr val="dk1"/>
                </a:solidFill>
              </a:defRPr>
            </a:lvl1pPr>
            <a:lvl2pPr lvl="1" rtl="0">
              <a:spcBef>
                <a:spcPts val="0"/>
              </a:spcBef>
              <a:spcAft>
                <a:spcPts val="0"/>
              </a:spcAft>
              <a:buClr>
                <a:schemeClr val="dk1"/>
              </a:buClr>
              <a:buSzPts val="3000"/>
              <a:buNone/>
              <a:defRPr sz="3000">
                <a:solidFill>
                  <a:schemeClr val="dk1"/>
                </a:solidFill>
              </a:defRPr>
            </a:lvl2pPr>
            <a:lvl3pPr lvl="2" rtl="0">
              <a:spcBef>
                <a:spcPts val="0"/>
              </a:spcBef>
              <a:spcAft>
                <a:spcPts val="0"/>
              </a:spcAft>
              <a:buClr>
                <a:schemeClr val="dk1"/>
              </a:buClr>
              <a:buSzPts val="3000"/>
              <a:buNone/>
              <a:defRPr sz="3000">
                <a:solidFill>
                  <a:schemeClr val="dk1"/>
                </a:solidFill>
              </a:defRPr>
            </a:lvl3pPr>
            <a:lvl4pPr lvl="3" rtl="0">
              <a:spcBef>
                <a:spcPts val="0"/>
              </a:spcBef>
              <a:spcAft>
                <a:spcPts val="0"/>
              </a:spcAft>
              <a:buClr>
                <a:schemeClr val="dk1"/>
              </a:buClr>
              <a:buSzPts val="3000"/>
              <a:buNone/>
              <a:defRPr sz="3000">
                <a:solidFill>
                  <a:schemeClr val="dk1"/>
                </a:solidFill>
              </a:defRPr>
            </a:lvl4pPr>
            <a:lvl5pPr lvl="4" rtl="0">
              <a:spcBef>
                <a:spcPts val="0"/>
              </a:spcBef>
              <a:spcAft>
                <a:spcPts val="0"/>
              </a:spcAft>
              <a:buClr>
                <a:schemeClr val="dk1"/>
              </a:buClr>
              <a:buSzPts val="3000"/>
              <a:buNone/>
              <a:defRPr sz="3000">
                <a:solidFill>
                  <a:schemeClr val="dk1"/>
                </a:solidFill>
              </a:defRPr>
            </a:lvl5pPr>
            <a:lvl6pPr lvl="5" rtl="0">
              <a:spcBef>
                <a:spcPts val="0"/>
              </a:spcBef>
              <a:spcAft>
                <a:spcPts val="0"/>
              </a:spcAft>
              <a:buClr>
                <a:schemeClr val="dk1"/>
              </a:buClr>
              <a:buSzPts val="3000"/>
              <a:buNone/>
              <a:defRPr sz="3000">
                <a:solidFill>
                  <a:schemeClr val="dk1"/>
                </a:solidFill>
              </a:defRPr>
            </a:lvl6pPr>
            <a:lvl7pPr lvl="6" rtl="0">
              <a:spcBef>
                <a:spcPts val="0"/>
              </a:spcBef>
              <a:spcAft>
                <a:spcPts val="0"/>
              </a:spcAft>
              <a:buClr>
                <a:schemeClr val="dk1"/>
              </a:buClr>
              <a:buSzPts val="3000"/>
              <a:buNone/>
              <a:defRPr sz="3000">
                <a:solidFill>
                  <a:schemeClr val="dk1"/>
                </a:solidFill>
              </a:defRPr>
            </a:lvl7pPr>
            <a:lvl8pPr lvl="7" rtl="0">
              <a:spcBef>
                <a:spcPts val="0"/>
              </a:spcBef>
              <a:spcAft>
                <a:spcPts val="0"/>
              </a:spcAft>
              <a:buClr>
                <a:schemeClr val="dk1"/>
              </a:buClr>
              <a:buSzPts val="3000"/>
              <a:buNone/>
              <a:defRPr sz="3000">
                <a:solidFill>
                  <a:schemeClr val="dk1"/>
                </a:solidFill>
              </a:defRPr>
            </a:lvl8pPr>
            <a:lvl9pPr lvl="8" rtl="0">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rtl="0">
              <a:lnSpc>
                <a:spcPct val="115000"/>
              </a:lnSpc>
              <a:spcBef>
                <a:spcPts val="0"/>
              </a:spcBef>
              <a:spcAft>
                <a:spcPts val="0"/>
              </a:spcAft>
              <a:buClr>
                <a:schemeClr val="dk2"/>
              </a:buClr>
              <a:buSzPts val="1900"/>
              <a:buChar char="●"/>
              <a:defRPr sz="1900">
                <a:solidFill>
                  <a:schemeClr val="dk2"/>
                </a:solidFill>
              </a:defRPr>
            </a:lvl1pPr>
            <a:lvl2pPr indent="-323850" lvl="1" marL="914400" rtl="0">
              <a:lnSpc>
                <a:spcPct val="115000"/>
              </a:lnSpc>
              <a:spcBef>
                <a:spcPts val="1700"/>
              </a:spcBef>
              <a:spcAft>
                <a:spcPts val="0"/>
              </a:spcAft>
              <a:buClr>
                <a:schemeClr val="dk2"/>
              </a:buClr>
              <a:buSzPts val="1500"/>
              <a:buChar char="○"/>
              <a:defRPr sz="1500">
                <a:solidFill>
                  <a:schemeClr val="dk2"/>
                </a:solidFill>
              </a:defRPr>
            </a:lvl2pPr>
            <a:lvl3pPr indent="-323850" lvl="2" marL="1371600" rtl="0">
              <a:lnSpc>
                <a:spcPct val="115000"/>
              </a:lnSpc>
              <a:spcBef>
                <a:spcPts val="1700"/>
              </a:spcBef>
              <a:spcAft>
                <a:spcPts val="0"/>
              </a:spcAft>
              <a:buClr>
                <a:schemeClr val="dk2"/>
              </a:buClr>
              <a:buSzPts val="1500"/>
              <a:buChar char="■"/>
              <a:defRPr sz="1500">
                <a:solidFill>
                  <a:schemeClr val="dk2"/>
                </a:solidFill>
              </a:defRPr>
            </a:lvl3pPr>
            <a:lvl4pPr indent="-323850" lvl="3" marL="1828800" rtl="0">
              <a:lnSpc>
                <a:spcPct val="115000"/>
              </a:lnSpc>
              <a:spcBef>
                <a:spcPts val="1700"/>
              </a:spcBef>
              <a:spcAft>
                <a:spcPts val="0"/>
              </a:spcAft>
              <a:buClr>
                <a:schemeClr val="dk2"/>
              </a:buClr>
              <a:buSzPts val="1500"/>
              <a:buChar char="●"/>
              <a:defRPr sz="1500">
                <a:solidFill>
                  <a:schemeClr val="dk2"/>
                </a:solidFill>
              </a:defRPr>
            </a:lvl4pPr>
            <a:lvl5pPr indent="-323850" lvl="4" marL="2286000" rtl="0">
              <a:lnSpc>
                <a:spcPct val="115000"/>
              </a:lnSpc>
              <a:spcBef>
                <a:spcPts val="1700"/>
              </a:spcBef>
              <a:spcAft>
                <a:spcPts val="0"/>
              </a:spcAft>
              <a:buClr>
                <a:schemeClr val="dk2"/>
              </a:buClr>
              <a:buSzPts val="1500"/>
              <a:buChar char="○"/>
              <a:defRPr sz="1500">
                <a:solidFill>
                  <a:schemeClr val="dk2"/>
                </a:solidFill>
              </a:defRPr>
            </a:lvl5pPr>
            <a:lvl6pPr indent="-323850" lvl="5" marL="2743200" rtl="0">
              <a:lnSpc>
                <a:spcPct val="115000"/>
              </a:lnSpc>
              <a:spcBef>
                <a:spcPts val="1700"/>
              </a:spcBef>
              <a:spcAft>
                <a:spcPts val="0"/>
              </a:spcAft>
              <a:buClr>
                <a:schemeClr val="dk2"/>
              </a:buClr>
              <a:buSzPts val="1500"/>
              <a:buChar char="■"/>
              <a:defRPr sz="1500">
                <a:solidFill>
                  <a:schemeClr val="dk2"/>
                </a:solidFill>
              </a:defRPr>
            </a:lvl6pPr>
            <a:lvl7pPr indent="-323850" lvl="6" marL="3200400" rtl="0">
              <a:lnSpc>
                <a:spcPct val="115000"/>
              </a:lnSpc>
              <a:spcBef>
                <a:spcPts val="1700"/>
              </a:spcBef>
              <a:spcAft>
                <a:spcPts val="0"/>
              </a:spcAft>
              <a:buClr>
                <a:schemeClr val="dk2"/>
              </a:buClr>
              <a:buSzPts val="1500"/>
              <a:buChar char="●"/>
              <a:defRPr sz="1500">
                <a:solidFill>
                  <a:schemeClr val="dk2"/>
                </a:solidFill>
              </a:defRPr>
            </a:lvl7pPr>
            <a:lvl8pPr indent="-323850" lvl="7" marL="3657600" rtl="0">
              <a:lnSpc>
                <a:spcPct val="115000"/>
              </a:lnSpc>
              <a:spcBef>
                <a:spcPts val="1700"/>
              </a:spcBef>
              <a:spcAft>
                <a:spcPts val="0"/>
              </a:spcAft>
              <a:buClr>
                <a:schemeClr val="dk2"/>
              </a:buClr>
              <a:buSzPts val="1500"/>
              <a:buChar char="○"/>
              <a:defRPr sz="1500">
                <a:solidFill>
                  <a:schemeClr val="dk2"/>
                </a:solidFill>
              </a:defRPr>
            </a:lvl8pPr>
            <a:lvl9pPr indent="-323850" lvl="8" marL="4114800" rtl="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rtl="0" algn="r">
              <a:buNone/>
              <a:defRPr sz="1100">
                <a:solidFill>
                  <a:schemeClr val="dk2"/>
                </a:solidFill>
              </a:defRPr>
            </a:lvl1pPr>
            <a:lvl2pPr lvl="1" rtl="0" algn="r">
              <a:buNone/>
              <a:defRPr sz="1100">
                <a:solidFill>
                  <a:schemeClr val="dk2"/>
                </a:solidFill>
              </a:defRPr>
            </a:lvl2pPr>
            <a:lvl3pPr lvl="2" rtl="0" algn="r">
              <a:buNone/>
              <a:defRPr sz="1100">
                <a:solidFill>
                  <a:schemeClr val="dk2"/>
                </a:solidFill>
              </a:defRPr>
            </a:lvl3pPr>
            <a:lvl4pPr lvl="3" rtl="0" algn="r">
              <a:buNone/>
              <a:defRPr sz="1100">
                <a:solidFill>
                  <a:schemeClr val="dk2"/>
                </a:solidFill>
              </a:defRPr>
            </a:lvl4pPr>
            <a:lvl5pPr lvl="4" rtl="0" algn="r">
              <a:buNone/>
              <a:defRPr sz="1100">
                <a:solidFill>
                  <a:schemeClr val="dk2"/>
                </a:solidFill>
              </a:defRPr>
            </a:lvl5pPr>
            <a:lvl6pPr lvl="5" rtl="0" algn="r">
              <a:buNone/>
              <a:defRPr sz="1100">
                <a:solidFill>
                  <a:schemeClr val="dk2"/>
                </a:solidFill>
              </a:defRPr>
            </a:lvl6pPr>
            <a:lvl7pPr lvl="6" rtl="0" algn="r">
              <a:buNone/>
              <a:defRPr sz="1100">
                <a:solidFill>
                  <a:schemeClr val="dk2"/>
                </a:solidFill>
              </a:defRPr>
            </a:lvl7pPr>
            <a:lvl8pPr lvl="7" rtl="0" algn="r">
              <a:buNone/>
              <a:defRPr sz="1100">
                <a:solidFill>
                  <a:schemeClr val="dk2"/>
                </a:solidFill>
              </a:defRPr>
            </a:lvl8pPr>
            <a:lvl9pPr lvl="8" rtl="0"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7.png"/><Relationship Id="rId5"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9.png"/><Relationship Id="rId4" Type="http://schemas.openxmlformats.org/officeDocument/2006/relationships/image" Target="../media/image1.png"/><Relationship Id="rId5" Type="http://schemas.openxmlformats.org/officeDocument/2006/relationships/image" Target="../media/image7.png"/><Relationship Id="rId6"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9.png"/><Relationship Id="rId4" Type="http://schemas.openxmlformats.org/officeDocument/2006/relationships/image" Target="../media/image1.png"/><Relationship Id="rId5" Type="http://schemas.openxmlformats.org/officeDocument/2006/relationships/image" Target="../media/image7.png"/><Relationship Id="rId6"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00" name="Google Shape;100;p25"/>
          <p:cNvSpPr txBox="1"/>
          <p:nvPr/>
        </p:nvSpPr>
        <p:spPr>
          <a:xfrm>
            <a:off x="2743625" y="2286525"/>
            <a:ext cx="4492500" cy="1956000"/>
          </a:xfrm>
          <a:prstGeom prst="rect">
            <a:avLst/>
          </a:prstGeom>
          <a:noFill/>
          <a:ln cap="flat" cmpd="sng" w="9525">
            <a:solidFill>
              <a:srgbClr val="B7B7B7"/>
            </a:solidFill>
            <a:prstDash val="solid"/>
            <a:round/>
            <a:headEnd len="sm" w="sm" type="none"/>
            <a:tailEnd len="sm" w="sm" type="none"/>
          </a:ln>
        </p:spPr>
        <p:txBody>
          <a:bodyPr anchorCtr="0" anchor="ctr" bIns="116075" lIns="116075" spcFirstLastPara="1" rIns="116075" wrap="square" tIns="116075">
            <a:noAutofit/>
          </a:bodyPr>
          <a:lstStyle/>
          <a:p>
            <a:pPr indent="0" lvl="0" marL="0" rtl="0" algn="ctr">
              <a:spcBef>
                <a:spcPts val="0"/>
              </a:spcBef>
              <a:spcAft>
                <a:spcPts val="0"/>
              </a:spcAft>
              <a:buClr>
                <a:schemeClr val="dk1"/>
              </a:buClr>
              <a:buSzPts val="1100"/>
              <a:buFont typeface="Arial"/>
              <a:buNone/>
            </a:pPr>
            <a:r>
              <a:rPr b="1" lang="en" sz="1500">
                <a:solidFill>
                  <a:schemeClr val="dk1"/>
                </a:solidFill>
                <a:latin typeface="Plus Jakarta Sans"/>
                <a:ea typeface="Plus Jakarta Sans"/>
                <a:cs typeface="Plus Jakarta Sans"/>
                <a:sym typeface="Plus Jakarta Sans"/>
              </a:rPr>
              <a:t>Thinking historically means considering how one's personhood has influenced their perspective. It also means recognizing how diverse viewpoints and experiences shape the understanding of historical events. This allows students of history to cultivate empathy for the people of the past that are studied.</a:t>
            </a:r>
            <a:endParaRPr b="1" sz="1300">
              <a:solidFill>
                <a:schemeClr val="dk1"/>
              </a:solidFill>
              <a:latin typeface="Plus Jakarta Sans"/>
              <a:ea typeface="Plus Jakarta Sans"/>
              <a:cs typeface="Plus Jakarta Sans"/>
              <a:sym typeface="Plus Jakarta Sans"/>
            </a:endParaRPr>
          </a:p>
        </p:txBody>
      </p:sp>
      <p:sp>
        <p:nvSpPr>
          <p:cNvPr id="101" name="Google Shape;101;p25"/>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Perspective</a:t>
            </a:r>
            <a:endParaRPr sz="1500">
              <a:solidFill>
                <a:srgbClr val="000000"/>
              </a:solidFill>
              <a:latin typeface="Plus Jakarta Sans Medium"/>
              <a:ea typeface="Plus Jakarta Sans Medium"/>
              <a:cs typeface="Plus Jakarta Sans Medium"/>
              <a:sym typeface="Plus Jakarta Sans Medium"/>
            </a:endParaRPr>
          </a:p>
        </p:txBody>
      </p:sp>
      <p:pic>
        <p:nvPicPr>
          <p:cNvPr id="102" name="Google Shape;102;p25"/>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03" name="Google Shape;103;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4" name="Google Shape;104;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5" name="Google Shape;105;p25"/>
          <p:cNvSpPr txBox="1"/>
          <p:nvPr/>
        </p:nvSpPr>
        <p:spPr>
          <a:xfrm>
            <a:off x="536450" y="5069538"/>
            <a:ext cx="6699600" cy="1804800"/>
          </a:xfrm>
          <a:prstGeom prst="rect">
            <a:avLst/>
          </a:prstGeom>
          <a:noFill/>
          <a:ln>
            <a:noFill/>
          </a:ln>
        </p:spPr>
        <p:txBody>
          <a:bodyPr anchorCtr="0" anchor="ctr" bIns="116075" lIns="116075" spcFirstLastPara="1" rIns="116075" wrap="square" tIns="116075">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Read the following author context and primary source. Then, answer the questions on perspective that follow. The multiple choice questions for this formative assessment are Weighted Multiple Choice (WMC) Questions. This means that there is only one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but the other 3 choices are weighted. The </a:t>
            </a:r>
            <a:r>
              <a:rPr i="1" lang="en" sz="1500">
                <a:solidFill>
                  <a:schemeClr val="dk1"/>
                </a:solidFill>
                <a:latin typeface="Inter"/>
                <a:ea typeface="Inter"/>
                <a:cs typeface="Inter"/>
                <a:sym typeface="Inter"/>
              </a:rPr>
              <a:t>two best</a:t>
            </a:r>
            <a:r>
              <a:rPr lang="en" sz="1500">
                <a:solidFill>
                  <a:schemeClr val="dk1"/>
                </a:solidFill>
                <a:latin typeface="Inter"/>
                <a:ea typeface="Inter"/>
                <a:cs typeface="Inter"/>
                <a:sym typeface="Inter"/>
              </a:rPr>
              <a:t> answers are 2</a:t>
            </a:r>
            <a:r>
              <a:rPr i="1" lang="en" sz="1500">
                <a:solidFill>
                  <a:schemeClr val="dk1"/>
                </a:solidFill>
                <a:latin typeface="Inter"/>
                <a:ea typeface="Inter"/>
                <a:cs typeface="Inter"/>
                <a:sym typeface="Inter"/>
              </a:rPr>
              <a:t> </a:t>
            </a:r>
            <a:r>
              <a:rPr lang="en" sz="1500">
                <a:solidFill>
                  <a:schemeClr val="dk1"/>
                </a:solidFill>
                <a:latin typeface="Inter"/>
                <a:ea typeface="Inter"/>
                <a:cs typeface="Inter"/>
                <a:sym typeface="Inter"/>
              </a:rPr>
              <a:t>points, the </a:t>
            </a:r>
            <a:r>
              <a:rPr i="1" lang="en" sz="1500">
                <a:solidFill>
                  <a:schemeClr val="dk1"/>
                </a:solidFill>
                <a:latin typeface="Inter"/>
                <a:ea typeface="Inter"/>
                <a:cs typeface="Inter"/>
                <a:sym typeface="Inter"/>
              </a:rPr>
              <a:t>next-best</a:t>
            </a:r>
            <a:r>
              <a:rPr lang="en" sz="1500">
                <a:solidFill>
                  <a:schemeClr val="dk1"/>
                </a:solidFill>
                <a:latin typeface="Inter"/>
                <a:ea typeface="Inter"/>
                <a:cs typeface="Inter"/>
                <a:sym typeface="Inter"/>
              </a:rPr>
              <a:t> answer is 1 points, and the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is 0 points.</a:t>
            </a:r>
            <a:endParaRPr sz="1500">
              <a:solidFill>
                <a:schemeClr val="dk1"/>
              </a:solidFill>
              <a:latin typeface="Inter"/>
              <a:ea typeface="Inter"/>
              <a:cs typeface="Inter"/>
              <a:sym typeface="Inter"/>
            </a:endParaRPr>
          </a:p>
        </p:txBody>
      </p:sp>
      <p:pic>
        <p:nvPicPr>
          <p:cNvPr id="106" name="Google Shape;106;p25"/>
          <p:cNvPicPr preferRelativeResize="0"/>
          <p:nvPr/>
        </p:nvPicPr>
        <p:blipFill rotWithShape="1">
          <a:blip r:embed="rId5">
            <a:alphaModFix/>
          </a:blip>
          <a:srcRect b="0" l="0" r="0" t="0"/>
          <a:stretch/>
        </p:blipFill>
        <p:spPr>
          <a:xfrm>
            <a:off x="512847" y="2286525"/>
            <a:ext cx="1928535" cy="1928508"/>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sp>
        <p:nvSpPr>
          <p:cNvPr id="111" name="Google Shape;111;p2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Perspective</a:t>
            </a:r>
            <a:endParaRPr sz="1900">
              <a:latin typeface="Halant"/>
              <a:ea typeface="Halant"/>
              <a:cs typeface="Halant"/>
              <a:sym typeface="Halant"/>
            </a:endParaRPr>
          </a:p>
        </p:txBody>
      </p:sp>
      <p:pic>
        <p:nvPicPr>
          <p:cNvPr id="112" name="Google Shape;112;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3" name="Google Shape;113;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4" name="Google Shape;114;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15" name="Google Shape;115;p26"/>
          <p:cNvSpPr txBox="1"/>
          <p:nvPr/>
        </p:nvSpPr>
        <p:spPr>
          <a:xfrm>
            <a:off x="480975" y="619125"/>
            <a:ext cx="6775500" cy="3435300"/>
          </a:xfrm>
          <a:prstGeom prst="rect">
            <a:avLst/>
          </a:prstGeom>
          <a:noFill/>
          <a:ln cap="flat" cmpd="sng" w="19050">
            <a:solidFill>
              <a:srgbClr val="B7B7B7"/>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1100"/>
              </a:spcBef>
              <a:spcAft>
                <a:spcPts val="0"/>
              </a:spcAft>
              <a:buClr>
                <a:schemeClr val="dk1"/>
              </a:buClr>
              <a:buSzPts val="1200"/>
              <a:buFont typeface="Arial"/>
              <a:buNone/>
            </a:pPr>
            <a:r>
              <a:rPr b="1" lang="en" sz="1200">
                <a:solidFill>
                  <a:schemeClr val="dk1"/>
                </a:solidFill>
                <a:latin typeface="Inter"/>
                <a:ea typeface="Inter"/>
                <a:cs typeface="Inter"/>
                <a:sym typeface="Inter"/>
              </a:rPr>
              <a:t>Author Context:</a:t>
            </a:r>
            <a:endParaRPr b="1" sz="1200">
              <a:solidFill>
                <a:schemeClr val="dk1"/>
              </a:solidFill>
              <a:latin typeface="Inter"/>
              <a:ea typeface="Inter"/>
              <a:cs typeface="Inter"/>
              <a:sym typeface="Inter"/>
            </a:endParaRPr>
          </a:p>
          <a:p>
            <a:pPr indent="0" lvl="0" marL="0" rtl="0" algn="l">
              <a:lnSpc>
                <a:spcPct val="100000"/>
              </a:lnSpc>
              <a:spcBef>
                <a:spcPts val="1500"/>
              </a:spcBef>
              <a:spcAft>
                <a:spcPts val="1500"/>
              </a:spcAft>
              <a:buClr>
                <a:schemeClr val="dk1"/>
              </a:buClr>
              <a:buSzPts val="1100"/>
              <a:buFont typeface="Arial"/>
              <a:buNone/>
            </a:pPr>
            <a:r>
              <a:rPr lang="en" sz="1200">
                <a:solidFill>
                  <a:schemeClr val="dk1"/>
                </a:solidFill>
                <a:latin typeface="Inter"/>
                <a:ea typeface="Inter"/>
                <a:cs typeface="Inter"/>
                <a:sym typeface="Inter"/>
              </a:rPr>
              <a:t>Nzinga Mbemba ruled the Kingdom of Kongo during the early 1500s, a time of increasing contact between West Central Africa and Portugal. After converting to Christianity, Nzinga Mbemba took the Christian name Afonso and worked to spread Catholicism throughout the kingdom. He built churches, supported missionary efforts, and established Christianity as a core part of Kongo’s royal identity. As European maritime exploration and trade expanded in the early 15th century, King Afonso I maintained close ties with the Portuguese Crown. He sought access to Portuguese trade, military technology, and education. Portugal provided firearms and luxury goods in exchange for ivory, copper, and enslaved people. Over time, the imbalance in this relationship created deep tensions and made Kongo increasingly reliant on the Portuguese. This fueled internal challenges to his leadership. Nobles resented his Christian policies and at one point, his own son led a rebellion against him. Historians view Afonso’s reign as a complex example of African agency—he adopted European tools and ideas not out of submission, but as strategies for strengthening his kingdom. Yet he also resisted the damaging effects of the slave trade, making him an early critic of its consequences.</a:t>
            </a:r>
            <a:endParaRPr b="1" sz="1200">
              <a:solidFill>
                <a:schemeClr val="dk1"/>
              </a:solidFill>
              <a:latin typeface="Inter"/>
              <a:ea typeface="Inter"/>
              <a:cs typeface="Inter"/>
              <a:sym typeface="Inter"/>
            </a:endParaRPr>
          </a:p>
        </p:txBody>
      </p:sp>
      <p:graphicFrame>
        <p:nvGraphicFramePr>
          <p:cNvPr id="116" name="Google Shape;116;p26"/>
          <p:cNvGraphicFramePr/>
          <p:nvPr/>
        </p:nvGraphicFramePr>
        <p:xfrm>
          <a:off x="480969" y="4305770"/>
          <a:ext cx="3000000" cy="3000000"/>
        </p:xfrm>
        <a:graphic>
          <a:graphicData uri="http://schemas.openxmlformats.org/drawingml/2006/table">
            <a:tbl>
              <a:tblPr>
                <a:noFill/>
                <a:tableStyleId>{202AF607-F804-4F4A-91BD-9294EAE6E883}</a:tableStyleId>
              </a:tblPr>
              <a:tblGrid>
                <a:gridCol w="6775500"/>
              </a:tblGrid>
              <a:tr h="314700">
                <a:tc>
                  <a:txBody>
                    <a:bodyPr/>
                    <a:lstStyle/>
                    <a:p>
                      <a:pPr indent="0" lvl="0" marL="0" rtl="0" algn="l">
                        <a:spcBef>
                          <a:spcPts val="0"/>
                        </a:spcBef>
                        <a:spcAft>
                          <a:spcPts val="0"/>
                        </a:spcAft>
                        <a:buClr>
                          <a:schemeClr val="dk1"/>
                        </a:buClr>
                        <a:buSzPts val="1200"/>
                        <a:buFont typeface="Arial"/>
                        <a:buNone/>
                      </a:pPr>
                      <a:r>
                        <a:rPr lang="en" sz="1200">
                          <a:solidFill>
                            <a:schemeClr val="dk1"/>
                          </a:solidFill>
                          <a:latin typeface="Halant"/>
                          <a:ea typeface="Halant"/>
                          <a:cs typeface="Halant"/>
                          <a:sym typeface="Halant"/>
                        </a:rPr>
                        <a:t>Source: Nzinga Mbemba, “Letter to Portuguese King </a:t>
                      </a:r>
                      <a:r>
                        <a:rPr lang="en" sz="1200">
                          <a:solidFill>
                            <a:schemeClr val="dk1"/>
                          </a:solidFill>
                          <a:latin typeface="Halant"/>
                          <a:ea typeface="Halant"/>
                          <a:cs typeface="Halant"/>
                          <a:sym typeface="Halant"/>
                        </a:rPr>
                        <a:t>João III,” 1526.</a:t>
                      </a:r>
                      <a:endParaRPr sz="1200">
                        <a:solidFill>
                          <a:schemeClr val="dk1"/>
                        </a:solidFill>
                        <a:latin typeface="Halant"/>
                        <a:ea typeface="Halant"/>
                        <a:cs typeface="Halant"/>
                        <a:sym typeface="Halant"/>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3070550">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Sir, Your Highness should know how our Kingdom is being lost in so many ways that it is convenient to provide for the necessary remedy, since this is caused by the excessive freedom given by your agents and officials to the men and merchants…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And we cannot reckon how great the damage is, since the mentioned merchants are taking every day our natives, sons of the land and the sons of our noblemen and vassals and our relatives, because the thieves and men of bad conscience grab them wishing to have the things and wares of this Kingdom which they are ambitious of, they grab them and get them to be sold; and so great, Sir, is the corruption and licentiousness that our country is being completely depopulated, and Your Highness should not agree with this nor accept it as in your service… That is why we beg of Your Highness to help and assist us in this matter, commanding your factors that they should</a:t>
                      </a:r>
                      <a:r>
                        <a:rPr lang="en" sz="1200">
                          <a:solidFill>
                            <a:schemeClr val="dk1"/>
                          </a:solidFill>
                          <a:latin typeface="Inter"/>
                          <a:ea typeface="Inter"/>
                          <a:cs typeface="Inter"/>
                          <a:sym typeface="Inter"/>
                        </a:rPr>
                        <a:t> nor </a:t>
                      </a:r>
                      <a:r>
                        <a:rPr lang="en" sz="1200">
                          <a:solidFill>
                            <a:schemeClr val="dk1"/>
                          </a:solidFill>
                          <a:latin typeface="Inter"/>
                          <a:ea typeface="Inter"/>
                          <a:cs typeface="Inter"/>
                          <a:sym typeface="Inter"/>
                        </a:rPr>
                        <a:t>[sic] </a:t>
                      </a:r>
                      <a:r>
                        <a:rPr lang="en" sz="1200">
                          <a:solidFill>
                            <a:schemeClr val="dk1"/>
                          </a:solidFill>
                          <a:latin typeface="Inter"/>
                          <a:ea typeface="Inter"/>
                          <a:cs typeface="Inter"/>
                          <a:sym typeface="Inter"/>
                        </a:rPr>
                        <a:t>send here either merchants or wares, because it is our will that in these Kingdoms there should not be any trade of slaves nor outlet for them. Concerning what is referred to above, again we beg of Your Highness to agree with it, since otherwise we cannot remedy such an obvious damage</a:t>
                      </a:r>
                      <a:r>
                        <a:rPr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Pray Our Lord in His mercy to have Your Highness under His guard and let you do forever the things of His service, I kiss your hands many times.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br>
                        <a:rPr lang="en" sz="1200">
                          <a:solidFill>
                            <a:schemeClr val="dk1"/>
                          </a:solidFill>
                          <a:latin typeface="Inter"/>
                          <a:ea typeface="Inter"/>
                          <a:cs typeface="Inter"/>
                          <a:sym typeface="Inter"/>
                        </a:rPr>
                      </a:br>
                      <a:r>
                        <a:rPr lang="en" sz="1200">
                          <a:solidFill>
                            <a:schemeClr val="dk1"/>
                          </a:solidFill>
                          <a:latin typeface="Inter"/>
                          <a:ea typeface="Inter"/>
                          <a:cs typeface="Inter"/>
                          <a:sym typeface="Inter"/>
                        </a:rPr>
                        <a:t>Many of our people, keenly desirous as they are of the wares and things of your Kingdoms, which are brought here by your people, and in order to satisfy their voracious appetite, seize many of our people, freed and exempt men, and very often it happens that they kidnap even noblemen and the sons of noblemen, and our relatives, and take them to be sold to the white men who are in our Kingdoms; and for this purpose they have concealed them; and others are brought during the night so that they might not be recognized.</a:t>
                      </a:r>
                      <a:endParaRPr sz="1200">
                        <a:solidFill>
                          <a:schemeClr val="dk1"/>
                        </a:solidFill>
                        <a:latin typeface="Inter"/>
                        <a:ea typeface="Inter"/>
                        <a:cs typeface="Inter"/>
                        <a:sym typeface="Inter"/>
                      </a:endParaRPr>
                    </a:p>
                  </a:txBody>
                  <a:tcPr marT="66525" marB="66525" marR="67475" marL="67475">
                    <a:lnL cap="flat" cmpd="sng" w="12700">
                      <a:solidFill>
                        <a:srgbClr val="222F5F">
                          <a:alpha val="0"/>
                        </a:srgbClr>
                      </a:solidFill>
                      <a:prstDash val="solid"/>
                      <a:round/>
                      <a:headEnd len="sm" w="sm" type="none"/>
                      <a:tailEnd len="sm" w="sm" type="none"/>
                    </a:lnL>
                    <a:lnR cap="flat" cmpd="sng" w="12700">
                      <a:solidFill>
                        <a:srgbClr val="222F5F">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222F5F">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0" name="Shape 120"/>
        <p:cNvGrpSpPr/>
        <p:nvPr/>
      </p:nvGrpSpPr>
      <p:grpSpPr>
        <a:xfrm>
          <a:off x="0" y="0"/>
          <a:ext cx="0" cy="0"/>
          <a:chOff x="0" y="0"/>
          <a:chExt cx="0" cy="0"/>
        </a:xfrm>
      </p:grpSpPr>
      <p:sp>
        <p:nvSpPr>
          <p:cNvPr id="121" name="Google Shape;121;p2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Perspective</a:t>
            </a:r>
            <a:endParaRPr sz="1900">
              <a:latin typeface="Halant"/>
              <a:ea typeface="Halant"/>
              <a:cs typeface="Halant"/>
              <a:sym typeface="Halant"/>
            </a:endParaRPr>
          </a:p>
        </p:txBody>
      </p:sp>
      <p:pic>
        <p:nvPicPr>
          <p:cNvPr id="122" name="Google Shape;122;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3" name="Google Shape;123;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4" name="Google Shape;124;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5" name="Google Shape;125;p27"/>
          <p:cNvSpPr txBox="1"/>
          <p:nvPr/>
        </p:nvSpPr>
        <p:spPr>
          <a:xfrm>
            <a:off x="899200" y="861625"/>
            <a:ext cx="5959800" cy="3743400"/>
          </a:xfrm>
          <a:prstGeom prst="rect">
            <a:avLst/>
          </a:prstGeom>
          <a:noFill/>
          <a:ln>
            <a:noFill/>
          </a:ln>
        </p:spPr>
        <p:txBody>
          <a:bodyPr anchorCtr="0" anchor="t" bIns="96675" lIns="96675" spcFirstLastPara="1" rIns="96675" wrap="square" tIns="96675">
            <a:noAutofit/>
          </a:bodyPr>
          <a:lstStyle/>
          <a:p>
            <a:pPr indent="-336550" lvl="0" marL="482600" rtl="0" algn="l">
              <a:spcBef>
                <a:spcPts val="0"/>
              </a:spcBef>
              <a:spcAft>
                <a:spcPts val="0"/>
              </a:spcAft>
              <a:buClr>
                <a:schemeClr val="dk1"/>
              </a:buClr>
              <a:buSzPts val="1500"/>
              <a:buFont typeface="Work Sans"/>
              <a:buAutoNum type="arabicPeriod"/>
            </a:pPr>
            <a:r>
              <a:rPr lang="en" sz="1500">
                <a:solidFill>
                  <a:schemeClr val="dk1"/>
                </a:solidFill>
                <a:latin typeface="Inter"/>
                <a:ea typeface="Inter"/>
                <a:cs typeface="Inter"/>
                <a:sym typeface="Inter"/>
              </a:rPr>
              <a:t>Using both the author context </a:t>
            </a:r>
            <a:r>
              <a:rPr i="1" lang="en" sz="1500">
                <a:solidFill>
                  <a:schemeClr val="dk1"/>
                </a:solidFill>
                <a:latin typeface="Inter"/>
                <a:ea typeface="Inter"/>
                <a:cs typeface="Inter"/>
                <a:sym typeface="Inter"/>
              </a:rPr>
              <a:t>and</a:t>
            </a:r>
            <a:r>
              <a:rPr lang="en" sz="1500">
                <a:solidFill>
                  <a:schemeClr val="dk1"/>
                </a:solidFill>
                <a:latin typeface="Inter"/>
                <a:ea typeface="Inter"/>
                <a:cs typeface="Inter"/>
                <a:sym typeface="Inter"/>
              </a:rPr>
              <a:t> the primary source, select the </a:t>
            </a:r>
            <a:r>
              <a:rPr b="1" i="1" lang="en" sz="1500">
                <a:solidFill>
                  <a:schemeClr val="dk1"/>
                </a:solidFill>
                <a:latin typeface="Inter"/>
                <a:ea typeface="Inter"/>
                <a:cs typeface="Inter"/>
                <a:sym typeface="Inter"/>
              </a:rPr>
              <a:t>two statements </a:t>
            </a:r>
            <a:r>
              <a:rPr lang="en" sz="1500">
                <a:solidFill>
                  <a:schemeClr val="dk1"/>
                </a:solidFill>
                <a:latin typeface="Inter"/>
                <a:ea typeface="Inter"/>
                <a:cs typeface="Inter"/>
                <a:sym typeface="Inter"/>
              </a:rPr>
              <a:t>that best demonstrate how the attributes and experiences of Nzinga Mbemba influenced his perspective of the slave trade.</a:t>
            </a:r>
            <a:endParaRPr sz="1500">
              <a:solidFill>
                <a:schemeClr val="dk1"/>
              </a:solidFill>
              <a:latin typeface="Inter"/>
              <a:ea typeface="Inter"/>
              <a:cs typeface="Inter"/>
              <a:sym typeface="Inter"/>
            </a:endParaRPr>
          </a:p>
          <a:p>
            <a:pPr indent="0" lvl="0" marL="482600" rtl="0" algn="l">
              <a:spcBef>
                <a:spcPts val="0"/>
              </a:spcBef>
              <a:spcAft>
                <a:spcPts val="0"/>
              </a:spcAft>
              <a:buNone/>
            </a:pPr>
            <a:r>
              <a:t/>
            </a:r>
            <a:endParaRPr sz="1500">
              <a:solidFill>
                <a:schemeClr val="dk1"/>
              </a:solidFill>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Nzinga Mbemba believed education in Europe would help his people become more civilized and competitive in global trade.</a:t>
            </a:r>
            <a:endParaRPr sz="1500">
              <a:solidFill>
                <a:schemeClr val="dk1"/>
              </a:solidFill>
              <a:latin typeface="Inter"/>
              <a:ea typeface="Inter"/>
              <a:cs typeface="Inter"/>
              <a:sym typeface="Inter"/>
            </a:endParaRPr>
          </a:p>
          <a:p>
            <a:pPr indent="0" lvl="0" marL="1447800" rtl="0" algn="l">
              <a:spcBef>
                <a:spcPts val="0"/>
              </a:spcBef>
              <a:spcAft>
                <a:spcPts val="0"/>
              </a:spcAft>
              <a:buNone/>
            </a:pPr>
            <a:r>
              <a:t/>
            </a:r>
            <a:endParaRPr sz="1500">
              <a:solidFill>
                <a:schemeClr val="dk1"/>
              </a:solidFill>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Nzinga Mbemba’s identity as a Christian ruler shaped his relationship with Portugal and influenced how he presented himself as a legitimate and loyal ally of the Portuguese Crown.</a:t>
            </a:r>
            <a:endParaRPr sz="1500">
              <a:solidFill>
                <a:schemeClr val="dk1"/>
              </a:solidFill>
              <a:latin typeface="Inter"/>
              <a:ea typeface="Inter"/>
              <a:cs typeface="Inter"/>
              <a:sym typeface="Inter"/>
            </a:endParaRPr>
          </a:p>
          <a:p>
            <a:pPr indent="0" lvl="0" marL="1447800" rtl="0" algn="l">
              <a:spcBef>
                <a:spcPts val="0"/>
              </a:spcBef>
              <a:spcAft>
                <a:spcPts val="0"/>
              </a:spcAft>
              <a:buNone/>
            </a:pPr>
            <a:r>
              <a:t/>
            </a:r>
            <a:endParaRPr sz="1500">
              <a:solidFill>
                <a:schemeClr val="dk1"/>
              </a:solidFill>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Nzinga Mbemba’s close ties with Portugal gave him access to goods, firearms, and diplomatic channels, which shaped his appeals to the Portuguese king.</a:t>
            </a:r>
            <a:endParaRPr sz="1500">
              <a:solidFill>
                <a:schemeClr val="dk1"/>
              </a:solidFill>
              <a:latin typeface="Inter"/>
              <a:ea typeface="Inter"/>
              <a:cs typeface="Inter"/>
              <a:sym typeface="Inter"/>
            </a:endParaRPr>
          </a:p>
          <a:p>
            <a:pPr indent="0" lvl="0" marL="1447800" rtl="0" algn="l">
              <a:spcBef>
                <a:spcPts val="0"/>
              </a:spcBef>
              <a:spcAft>
                <a:spcPts val="0"/>
              </a:spcAft>
              <a:buNone/>
            </a:pPr>
            <a:r>
              <a:t/>
            </a:r>
            <a:endParaRPr sz="1500">
              <a:solidFill>
                <a:schemeClr val="dk1"/>
              </a:solidFill>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As ruler of Kongo, Nzinga Mbemba faced growing instability in his kingdom caused by illegal slave trading and corruption among local elites.</a:t>
            </a:r>
            <a:endParaRPr sz="1500">
              <a:solidFill>
                <a:schemeClr val="dk1"/>
              </a:solidFill>
              <a:latin typeface="Inter"/>
              <a:ea typeface="Inter"/>
              <a:cs typeface="Inter"/>
              <a:sym typeface="Inter"/>
            </a:endParaRPr>
          </a:p>
          <a:p>
            <a:pPr indent="0" lvl="0" marL="482600" rtl="0" algn="l">
              <a:spcBef>
                <a:spcPts val="0"/>
              </a:spcBef>
              <a:spcAft>
                <a:spcPts val="0"/>
              </a:spcAft>
              <a:buNone/>
            </a:pPr>
            <a:r>
              <a:t/>
            </a:r>
            <a:endParaRPr sz="1300">
              <a:solidFill>
                <a:schemeClr val="dk1"/>
              </a:solidFill>
              <a:latin typeface="Work Sans"/>
              <a:ea typeface="Work Sans"/>
              <a:cs typeface="Work Sans"/>
              <a:sym typeface="Work Sans"/>
            </a:endParaRPr>
          </a:p>
          <a:p>
            <a:pPr indent="0" lvl="0" marL="0" rtl="0" algn="l">
              <a:spcBef>
                <a:spcPts val="0"/>
              </a:spcBef>
              <a:spcAft>
                <a:spcPts val="0"/>
              </a:spcAft>
              <a:buNone/>
            </a:pPr>
            <a:r>
              <a:t/>
            </a:r>
            <a:endParaRPr b="1" sz="1300">
              <a:solidFill>
                <a:schemeClr val="dk1"/>
              </a:solidFill>
              <a:latin typeface="Cambria"/>
              <a:ea typeface="Cambria"/>
              <a:cs typeface="Cambria"/>
              <a:sym typeface="Cambria"/>
            </a:endParaRPr>
          </a:p>
          <a:p>
            <a:pPr indent="0" lvl="0" marL="0" rtl="0" algn="l">
              <a:spcBef>
                <a:spcPts val="0"/>
              </a:spcBef>
              <a:spcAft>
                <a:spcPts val="0"/>
              </a:spcAft>
              <a:buNone/>
            </a:pPr>
            <a:r>
              <a:t/>
            </a:r>
            <a:endParaRPr sz="1300">
              <a:solidFill>
                <a:schemeClr val="dk1"/>
              </a:solidFill>
              <a:latin typeface="Work Sans"/>
              <a:ea typeface="Work Sans"/>
              <a:cs typeface="Work Sans"/>
              <a:sym typeface="Work Sans"/>
            </a:endParaRPr>
          </a:p>
          <a:p>
            <a:pPr indent="0" lvl="0" marL="0" rtl="0" algn="l">
              <a:spcBef>
                <a:spcPts val="0"/>
              </a:spcBef>
              <a:spcAft>
                <a:spcPts val="0"/>
              </a:spcAft>
              <a:buNone/>
            </a:pPr>
            <a:r>
              <a:t/>
            </a:r>
            <a:endParaRPr sz="1300">
              <a:solidFill>
                <a:schemeClr val="dk1"/>
              </a:solidFill>
              <a:latin typeface="Work Sans"/>
              <a:ea typeface="Work Sans"/>
              <a:cs typeface="Work Sans"/>
              <a:sym typeface="Work Sans"/>
            </a:endParaRPr>
          </a:p>
          <a:p>
            <a:pPr indent="0" lvl="0" marL="0" rtl="0" algn="l">
              <a:spcBef>
                <a:spcPts val="0"/>
              </a:spcBef>
              <a:spcAft>
                <a:spcPts val="0"/>
              </a:spcAft>
              <a:buNone/>
            </a:pPr>
            <a:r>
              <a:t/>
            </a:r>
            <a:endParaRPr b="1" sz="1300">
              <a:solidFill>
                <a:schemeClr val="dk1"/>
              </a:solidFill>
              <a:latin typeface="Cambria"/>
              <a:ea typeface="Cambria"/>
              <a:cs typeface="Cambria"/>
              <a:sym typeface="Cambria"/>
            </a:endParaRPr>
          </a:p>
        </p:txBody>
      </p:sp>
      <p:sp>
        <p:nvSpPr>
          <p:cNvPr id="126" name="Google Shape;126;p27"/>
          <p:cNvSpPr txBox="1"/>
          <p:nvPr/>
        </p:nvSpPr>
        <p:spPr>
          <a:xfrm>
            <a:off x="488150" y="5843425"/>
            <a:ext cx="6796200" cy="3487500"/>
          </a:xfrm>
          <a:prstGeom prst="rect">
            <a:avLst/>
          </a:prstGeom>
          <a:noFill/>
          <a:ln cap="flat" cmpd="sng" w="2857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Clr>
                <a:schemeClr val="dk1"/>
              </a:buClr>
              <a:buSzPts val="1200"/>
              <a:buFont typeface="Arial"/>
              <a:buNone/>
            </a:pPr>
            <a:r>
              <a:rPr lang="en" sz="1500">
                <a:solidFill>
                  <a:schemeClr val="dk1"/>
                </a:solidFill>
                <a:latin typeface="Inter"/>
                <a:ea typeface="Inter"/>
                <a:cs typeface="Inter"/>
                <a:sym typeface="Inter"/>
              </a:rPr>
              <a:t>  2.   Historians evaluate the significance of the attributes of a person to better interpret a source. Using both the author context and the primary source, explain why one of the statements you chose represents a more significant influence on Nzinga Mbemba’s perspective. Cite evidence.</a:t>
            </a:r>
            <a:endParaRPr sz="1500">
              <a:solidFill>
                <a:schemeClr val="dk1"/>
              </a:solidFill>
              <a:latin typeface="Inter"/>
              <a:ea typeface="Inter"/>
              <a:cs typeface="Inter"/>
              <a:sym typeface="Inter"/>
            </a:endParaRPr>
          </a:p>
          <a:p>
            <a:pPr indent="0" lvl="0" marL="0" rtl="0" algn="l">
              <a:spcBef>
                <a:spcPts val="0"/>
              </a:spcBef>
              <a:spcAft>
                <a:spcPts val="0"/>
              </a:spcAft>
              <a:buNone/>
            </a:pPr>
            <a:r>
              <a:t/>
            </a:r>
            <a:endParaRPr sz="1500">
              <a:latin typeface="Work Sans"/>
              <a:ea typeface="Work Sans"/>
              <a:cs typeface="Work Sans"/>
              <a:sym typeface="Work Sans"/>
            </a:endParaRPr>
          </a:p>
        </p:txBody>
      </p:sp>
      <p:sp>
        <p:nvSpPr>
          <p:cNvPr id="127" name="Google Shape;127;p27"/>
          <p:cNvSpPr txBox="1"/>
          <p:nvPr/>
        </p:nvSpPr>
        <p:spPr>
          <a:xfrm>
            <a:off x="468850" y="497700"/>
            <a:ext cx="7001400" cy="4260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300">
                <a:solidFill>
                  <a:schemeClr val="dk1"/>
                </a:solidFill>
                <a:latin typeface="Inter"/>
                <a:ea typeface="Inter"/>
                <a:cs typeface="Inter"/>
                <a:sym typeface="Inter"/>
              </a:rPr>
              <a:t>Name: _____________________________________  Date: ________ Class: ___________________</a:t>
            </a:r>
            <a:endParaRPr b="1" sz="13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1" name="Shape 131"/>
        <p:cNvGrpSpPr/>
        <p:nvPr/>
      </p:nvGrpSpPr>
      <p:grpSpPr>
        <a:xfrm>
          <a:off x="0" y="0"/>
          <a:ext cx="0" cy="0"/>
          <a:chOff x="0" y="0"/>
          <a:chExt cx="0" cy="0"/>
        </a:xfrm>
      </p:grpSpPr>
      <p:pic>
        <p:nvPicPr>
          <p:cNvPr id="132" name="Google Shape;132;p28" title="DC 7th U3l10 &amp; L11.png"/>
          <p:cNvPicPr preferRelativeResize="0"/>
          <p:nvPr/>
        </p:nvPicPr>
        <p:blipFill rotWithShape="1">
          <a:blip r:embed="rId3">
            <a:alphaModFix/>
          </a:blip>
          <a:srcRect b="13452" l="0" r="-1419" t="15780"/>
          <a:stretch/>
        </p:blipFill>
        <p:spPr>
          <a:xfrm>
            <a:off x="897075" y="3782900"/>
            <a:ext cx="6573175" cy="5898625"/>
          </a:xfrm>
          <a:prstGeom prst="rect">
            <a:avLst/>
          </a:prstGeom>
          <a:noFill/>
          <a:ln>
            <a:noFill/>
          </a:ln>
        </p:spPr>
      </p:pic>
      <p:sp>
        <p:nvSpPr>
          <p:cNvPr id="133" name="Google Shape;133;p28"/>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Expand It!</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300">
                <a:solidFill>
                  <a:schemeClr val="dk1"/>
                </a:solidFill>
                <a:latin typeface="Plus Jakarta Sans"/>
                <a:ea typeface="Plus Jakarta Sans"/>
                <a:cs typeface="Plus Jakarta Sans"/>
                <a:sym typeface="Plus Jakarta Sans"/>
              </a:rPr>
              <a:t>Resistance to the Slave Trade</a:t>
            </a:r>
            <a:endParaRPr sz="2300">
              <a:solidFill>
                <a:schemeClr val="dk1"/>
              </a:solidFill>
              <a:latin typeface="Plus Jakarta Sans"/>
              <a:ea typeface="Plus Jakarta Sans"/>
              <a:cs typeface="Plus Jakarta Sans"/>
              <a:sym typeface="Plus Jakarta Sans"/>
            </a:endParaRPr>
          </a:p>
        </p:txBody>
      </p:sp>
      <p:sp>
        <p:nvSpPr>
          <p:cNvPr id="134" name="Google Shape;134;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35" name="Google Shape;135;p28"/>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136" name="Google Shape;136;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7" name="Google Shape;137;p28"/>
          <p:cNvPicPr preferRelativeResize="0"/>
          <p:nvPr/>
        </p:nvPicPr>
        <p:blipFill>
          <a:blip r:embed="rId5">
            <a:alphaModFix/>
          </a:blip>
          <a:stretch>
            <a:fillRect/>
          </a:stretch>
        </p:blipFill>
        <p:spPr>
          <a:xfrm>
            <a:off x="216272" y="230997"/>
            <a:ext cx="1041739" cy="431978"/>
          </a:xfrm>
          <a:prstGeom prst="rect">
            <a:avLst/>
          </a:prstGeom>
          <a:noFill/>
          <a:ln>
            <a:noFill/>
          </a:ln>
        </p:spPr>
      </p:pic>
      <p:sp>
        <p:nvSpPr>
          <p:cNvPr id="138" name="Google Shape;138;p28"/>
          <p:cNvSpPr txBox="1"/>
          <p:nvPr/>
        </p:nvSpPr>
        <p:spPr>
          <a:xfrm>
            <a:off x="1194600" y="1728527"/>
            <a:ext cx="5878500" cy="919800"/>
          </a:xfrm>
          <a:prstGeom prst="rect">
            <a:avLst/>
          </a:prstGeom>
          <a:noFill/>
          <a:ln cap="flat" cmpd="sng" w="9525">
            <a:solidFill>
              <a:schemeClr val="dk2"/>
            </a:solidFill>
            <a:prstDash val="solid"/>
            <a:round/>
            <a:headEnd len="sm" w="sm" type="none"/>
            <a:tailEnd len="sm" w="sm" type="none"/>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The “Expand It” strategy is an elaboration technique that takes a detail, individual perspective, or limited information and expands it to include a wider context, multiple viewpoints, or broader historical significance. Use this strategy to move beyond a single story or fact and develop a richer more nuanced view of the past.</a:t>
            </a:r>
            <a:endParaRPr i="1" sz="1200">
              <a:solidFill>
                <a:schemeClr val="dk1"/>
              </a:solidFill>
              <a:latin typeface="Halant"/>
              <a:ea typeface="Halant"/>
              <a:cs typeface="Halant"/>
              <a:sym typeface="Halant"/>
            </a:endParaRPr>
          </a:p>
        </p:txBody>
      </p:sp>
      <p:sp>
        <p:nvSpPr>
          <p:cNvPr id="139" name="Google Shape;139;p28"/>
          <p:cNvSpPr txBox="1"/>
          <p:nvPr/>
        </p:nvSpPr>
        <p:spPr>
          <a:xfrm>
            <a:off x="381550" y="2761088"/>
            <a:ext cx="2482500" cy="10980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Whole Class</a:t>
            </a:r>
            <a:r>
              <a:rPr lang="en" sz="1100">
                <a:solidFill>
                  <a:schemeClr val="dk1"/>
                </a:solidFill>
                <a:latin typeface="Inter"/>
                <a:ea typeface="Inter"/>
                <a:cs typeface="Inter"/>
                <a:sym typeface="Inter"/>
              </a:rPr>
              <a:t>: Brainstorm words and phrases that describe what you already know about who abolitionists were in the antebellum era. Record the words in the box →</a:t>
            </a:r>
            <a:endParaRPr sz="1100">
              <a:solidFill>
                <a:schemeClr val="dk1"/>
              </a:solidFill>
              <a:latin typeface="Inter"/>
              <a:ea typeface="Inter"/>
              <a:cs typeface="Inter"/>
              <a:sym typeface="Inter"/>
            </a:endParaRPr>
          </a:p>
        </p:txBody>
      </p:sp>
      <p:sp>
        <p:nvSpPr>
          <p:cNvPr id="140" name="Google Shape;140;p28"/>
          <p:cNvSpPr txBox="1"/>
          <p:nvPr/>
        </p:nvSpPr>
        <p:spPr>
          <a:xfrm>
            <a:off x="2791275" y="2761088"/>
            <a:ext cx="4281600" cy="1098000"/>
          </a:xfrm>
          <a:prstGeom prst="rect">
            <a:avLst/>
          </a:prstGeom>
          <a:noFill/>
          <a:ln cap="flat" cmpd="sng" w="9525">
            <a:solidFill>
              <a:schemeClr val="dk2"/>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p:txBody>
      </p:sp>
      <p:pic>
        <p:nvPicPr>
          <p:cNvPr id="141" name="Google Shape;141;p28"/>
          <p:cNvPicPr preferRelativeResize="0"/>
          <p:nvPr/>
        </p:nvPicPr>
        <p:blipFill>
          <a:blip r:embed="rId6">
            <a:alphaModFix/>
          </a:blip>
          <a:stretch>
            <a:fillRect/>
          </a:stretch>
        </p:blipFill>
        <p:spPr>
          <a:xfrm>
            <a:off x="375633" y="1826930"/>
            <a:ext cx="723000" cy="723000"/>
          </a:xfrm>
          <a:prstGeom prst="rect">
            <a:avLst/>
          </a:prstGeom>
          <a:noFill/>
          <a:ln>
            <a:noFill/>
          </a:ln>
        </p:spPr>
      </p:pic>
      <p:sp>
        <p:nvSpPr>
          <p:cNvPr id="142" name="Google Shape;142;p28"/>
          <p:cNvSpPr txBox="1"/>
          <p:nvPr/>
        </p:nvSpPr>
        <p:spPr>
          <a:xfrm>
            <a:off x="328450" y="979475"/>
            <a:ext cx="7141800" cy="723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i="1" lang="en" sz="1200">
                <a:solidFill>
                  <a:schemeClr val="dk1"/>
                </a:solidFill>
                <a:latin typeface="Inter"/>
                <a:ea typeface="Inter"/>
                <a:cs typeface="Inter"/>
                <a:sym typeface="Inter"/>
              </a:rPr>
              <a:t>When studying the past, it’s important to remember that one person’s experience doesn’t represent everyone’s reality. While individual stories are valuable, we need to compare them with other perspectives to develop a fuller, more accurate understanding of historical events.</a:t>
            </a:r>
            <a:endParaRPr b="1" i="1" sz="1200">
              <a:solidFill>
                <a:schemeClr val="dk1"/>
              </a:solidFill>
              <a:latin typeface="Inter"/>
              <a:ea typeface="Inter"/>
              <a:cs typeface="Inter"/>
              <a:sym typeface="Inter"/>
            </a:endParaRPr>
          </a:p>
        </p:txBody>
      </p:sp>
      <p:sp>
        <p:nvSpPr>
          <p:cNvPr id="143" name="Google Shape;143;p28"/>
          <p:cNvSpPr txBox="1"/>
          <p:nvPr/>
        </p:nvSpPr>
        <p:spPr>
          <a:xfrm>
            <a:off x="1354275" y="4531588"/>
            <a:ext cx="2144400" cy="9198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Consider the information about Nzinga Mbemba in the Formative Assessment</a:t>
            </a:r>
            <a:r>
              <a:rPr lang="en" sz="1000">
                <a:solidFill>
                  <a:schemeClr val="dk1"/>
                </a:solidFill>
                <a:latin typeface="Inter"/>
                <a:ea typeface="Inter"/>
                <a:cs typeface="Inter"/>
                <a:sym typeface="Inter"/>
              </a:rPr>
              <a:t>. Write one sentence to describe his </a:t>
            </a:r>
            <a:r>
              <a:rPr lang="en" sz="1000">
                <a:solidFill>
                  <a:schemeClr val="dk1"/>
                </a:solidFill>
                <a:latin typeface="Inter"/>
                <a:ea typeface="Inter"/>
                <a:cs typeface="Inter"/>
                <a:sym typeface="Inter"/>
              </a:rPr>
              <a:t>perspective</a:t>
            </a:r>
            <a:r>
              <a:rPr lang="en" sz="1000">
                <a:solidFill>
                  <a:schemeClr val="dk1"/>
                </a:solidFill>
                <a:latin typeface="Inter"/>
                <a:ea typeface="Inter"/>
                <a:cs typeface="Inter"/>
                <a:sym typeface="Inter"/>
              </a:rPr>
              <a:t>.</a:t>
            </a:r>
            <a:endParaRPr sz="1000">
              <a:solidFill>
                <a:schemeClr val="dk1"/>
              </a:solidFill>
              <a:latin typeface="Inter"/>
              <a:ea typeface="Inter"/>
              <a:cs typeface="Inter"/>
              <a:sym typeface="Inter"/>
            </a:endParaRPr>
          </a:p>
        </p:txBody>
      </p:sp>
      <p:sp>
        <p:nvSpPr>
          <p:cNvPr id="144" name="Google Shape;144;p28"/>
          <p:cNvSpPr txBox="1"/>
          <p:nvPr/>
        </p:nvSpPr>
        <p:spPr>
          <a:xfrm>
            <a:off x="734325" y="6157600"/>
            <a:ext cx="1677000" cy="9198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With a partner, read the information about Queen Njinga.</a:t>
            </a:r>
            <a:r>
              <a:rPr lang="en" sz="1000">
                <a:solidFill>
                  <a:schemeClr val="dk1"/>
                </a:solidFill>
                <a:latin typeface="Inter"/>
                <a:ea typeface="Inter"/>
                <a:cs typeface="Inter"/>
                <a:sym typeface="Inter"/>
              </a:rPr>
              <a:t> Identify similarities and differences to Nzinga Mbemba.</a:t>
            </a:r>
            <a:endParaRPr sz="1000">
              <a:solidFill>
                <a:schemeClr val="dk1"/>
              </a:solidFill>
              <a:latin typeface="Inter"/>
              <a:ea typeface="Inter"/>
              <a:cs typeface="Inter"/>
              <a:sym typeface="Inter"/>
            </a:endParaRPr>
          </a:p>
        </p:txBody>
      </p:sp>
      <p:sp>
        <p:nvSpPr>
          <p:cNvPr id="145" name="Google Shape;145;p28"/>
          <p:cNvSpPr txBox="1"/>
          <p:nvPr/>
        </p:nvSpPr>
        <p:spPr>
          <a:xfrm>
            <a:off x="2777688" y="7334650"/>
            <a:ext cx="1041600" cy="30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Similarities</a:t>
            </a:r>
            <a:endParaRPr sz="1200">
              <a:solidFill>
                <a:schemeClr val="dk1"/>
              </a:solidFill>
              <a:latin typeface="Inter"/>
              <a:ea typeface="Inter"/>
              <a:cs typeface="Inter"/>
              <a:sym typeface="Inter"/>
            </a:endParaRPr>
          </a:p>
        </p:txBody>
      </p:sp>
      <p:sp>
        <p:nvSpPr>
          <p:cNvPr id="146" name="Google Shape;146;p28"/>
          <p:cNvSpPr txBox="1"/>
          <p:nvPr/>
        </p:nvSpPr>
        <p:spPr>
          <a:xfrm>
            <a:off x="4460113" y="7334650"/>
            <a:ext cx="1041600" cy="30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Differences</a:t>
            </a:r>
            <a:endParaRPr sz="1200">
              <a:solidFill>
                <a:schemeClr val="dk1"/>
              </a:solidFill>
              <a:latin typeface="Inter"/>
              <a:ea typeface="Inter"/>
              <a:cs typeface="Inter"/>
              <a:sym typeface="Inter"/>
            </a:endParaRPr>
          </a:p>
        </p:txBody>
      </p:sp>
      <p:sp>
        <p:nvSpPr>
          <p:cNvPr id="147" name="Google Shape;147;p28"/>
          <p:cNvSpPr txBox="1"/>
          <p:nvPr/>
        </p:nvSpPr>
        <p:spPr>
          <a:xfrm>
            <a:off x="305350" y="7695900"/>
            <a:ext cx="1179300" cy="9198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Explain the various perspectives and methods used by Africans to assert agency.</a:t>
            </a:r>
            <a:endParaRPr sz="10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1" name="Shape 151"/>
        <p:cNvGrpSpPr/>
        <p:nvPr/>
      </p:nvGrpSpPr>
      <p:grpSpPr>
        <a:xfrm>
          <a:off x="0" y="0"/>
          <a:ext cx="0" cy="0"/>
          <a:chOff x="0" y="0"/>
          <a:chExt cx="0" cy="0"/>
        </a:xfrm>
      </p:grpSpPr>
      <p:sp>
        <p:nvSpPr>
          <p:cNvPr id="152" name="Google Shape;152;p2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Queen Njinga</a:t>
            </a:r>
            <a:r>
              <a:rPr lang="en" sz="1900">
                <a:latin typeface="Halant"/>
                <a:ea typeface="Halant"/>
                <a:cs typeface="Halant"/>
                <a:sym typeface="Halant"/>
              </a:rPr>
              <a:t>: Perspective</a:t>
            </a:r>
            <a:endParaRPr sz="1900">
              <a:latin typeface="Halant"/>
              <a:ea typeface="Halant"/>
              <a:cs typeface="Halant"/>
              <a:sym typeface="Halant"/>
            </a:endParaRPr>
          </a:p>
        </p:txBody>
      </p:sp>
      <p:pic>
        <p:nvPicPr>
          <p:cNvPr id="153" name="Google Shape;153;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4" name="Google Shape;154;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5" name="Google Shape;155;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56" name="Google Shape;156;p29"/>
          <p:cNvSpPr txBox="1"/>
          <p:nvPr/>
        </p:nvSpPr>
        <p:spPr>
          <a:xfrm>
            <a:off x="480975" y="619125"/>
            <a:ext cx="6775500" cy="2356800"/>
          </a:xfrm>
          <a:prstGeom prst="rect">
            <a:avLst/>
          </a:prstGeom>
          <a:noFill/>
          <a:ln cap="flat" cmpd="sng" w="19050">
            <a:solidFill>
              <a:srgbClr val="B7B7B7"/>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1100"/>
              </a:spcBef>
              <a:spcAft>
                <a:spcPts val="0"/>
              </a:spcAft>
              <a:buClr>
                <a:schemeClr val="dk1"/>
              </a:buClr>
              <a:buSzPts val="1200"/>
              <a:buFont typeface="Arial"/>
              <a:buNone/>
            </a:pPr>
            <a:r>
              <a:rPr b="1" lang="en" sz="1200">
                <a:solidFill>
                  <a:schemeClr val="dk1"/>
                </a:solidFill>
                <a:latin typeface="Inter"/>
                <a:ea typeface="Inter"/>
                <a:cs typeface="Inter"/>
                <a:sym typeface="Inter"/>
              </a:rPr>
              <a:t>Context:</a:t>
            </a:r>
            <a:endParaRPr b="1" sz="1200">
              <a:solidFill>
                <a:schemeClr val="dk1"/>
              </a:solidFill>
              <a:latin typeface="Inter"/>
              <a:ea typeface="Inter"/>
              <a:cs typeface="Inter"/>
              <a:sym typeface="Inter"/>
            </a:endParaRPr>
          </a:p>
          <a:p>
            <a:pPr indent="0" lvl="0" marL="0" rtl="0" algn="l">
              <a:lnSpc>
                <a:spcPct val="100000"/>
              </a:lnSpc>
              <a:spcBef>
                <a:spcPts val="1200"/>
              </a:spcBef>
              <a:spcAft>
                <a:spcPts val="1200"/>
              </a:spcAft>
              <a:buClr>
                <a:schemeClr val="dk1"/>
              </a:buClr>
              <a:buSzPts val="1100"/>
              <a:buFont typeface="Arial"/>
              <a:buNone/>
            </a:pPr>
            <a:r>
              <a:rPr lang="en" sz="1200">
                <a:solidFill>
                  <a:schemeClr val="dk1"/>
                </a:solidFill>
                <a:latin typeface="Inter"/>
                <a:ea typeface="Inter"/>
                <a:cs typeface="Inter"/>
                <a:sym typeface="Inter"/>
              </a:rPr>
              <a:t>Queen Njinga (also known as Nzinga, Nzinga Mbande, or Ana de Sousa Nzinga) was born in 1583 in what is now Angola. She was a powerful and strategic African ruler known for her leadership, diplomacy, and resistance to Portuguese colonization and the transatlantic slave trade. As queen of the Ndongo and later Matamba kingdoms, Njinga negotiated with the Portuguese, formed military alliances, and converted to Christianity—taking the name Ana de Sousa—as a political strategy. In one famous encounter, when the Portuguese offered her no chair during negotiations, she ordered an attendant to kneel so she could sit, forcing them to engage with her on equal terms. When diplomacy failed, Njinga led her armies in battle to defend her people and territory. She ruled for decades and is remembered today as a symbol of African resistance, strength, and political brilliance.</a:t>
            </a:r>
            <a:endParaRPr sz="1300">
              <a:solidFill>
                <a:schemeClr val="dk1"/>
              </a:solidFill>
              <a:latin typeface="Inter"/>
              <a:ea typeface="Inter"/>
              <a:cs typeface="Inter"/>
              <a:sym typeface="Inter"/>
            </a:endParaRPr>
          </a:p>
        </p:txBody>
      </p:sp>
      <p:graphicFrame>
        <p:nvGraphicFramePr>
          <p:cNvPr id="157" name="Google Shape;157;p29"/>
          <p:cNvGraphicFramePr/>
          <p:nvPr/>
        </p:nvGraphicFramePr>
        <p:xfrm>
          <a:off x="480969" y="3162770"/>
          <a:ext cx="3000000" cy="3000000"/>
        </p:xfrm>
        <a:graphic>
          <a:graphicData uri="http://schemas.openxmlformats.org/drawingml/2006/table">
            <a:tbl>
              <a:tblPr>
                <a:noFill/>
                <a:tableStyleId>{202AF607-F804-4F4A-91BD-9294EAE6E883}</a:tableStyleId>
              </a:tblPr>
              <a:tblGrid>
                <a:gridCol w="6775500"/>
              </a:tblGrid>
              <a:tr h="314700">
                <a:tc>
                  <a:txBody>
                    <a:bodyPr/>
                    <a:lstStyle/>
                    <a:p>
                      <a:pPr indent="0" lvl="0" marL="0" rtl="0" algn="l">
                        <a:spcBef>
                          <a:spcPts val="0"/>
                        </a:spcBef>
                        <a:spcAft>
                          <a:spcPts val="0"/>
                        </a:spcAft>
                        <a:buClr>
                          <a:schemeClr val="dk1"/>
                        </a:buClr>
                        <a:buSzPts val="1200"/>
                        <a:buFont typeface="Arial"/>
                        <a:buNone/>
                      </a:pPr>
                      <a:r>
                        <a:rPr lang="en" sz="1200">
                          <a:solidFill>
                            <a:schemeClr val="dk1"/>
                          </a:solidFill>
                          <a:highlight>
                            <a:schemeClr val="lt1"/>
                          </a:highlight>
                          <a:latin typeface="Halant"/>
                          <a:ea typeface="Halant"/>
                          <a:cs typeface="Halant"/>
                          <a:sym typeface="Halant"/>
                        </a:rPr>
                        <a:t>Source: </a:t>
                      </a:r>
                      <a:r>
                        <a:rPr lang="en" sz="1200">
                          <a:solidFill>
                            <a:schemeClr val="dk1"/>
                          </a:solidFill>
                          <a:latin typeface="Halant"/>
                          <a:ea typeface="Halant"/>
                          <a:cs typeface="Halant"/>
                          <a:sym typeface="Halant"/>
                        </a:rPr>
                        <a:t>Linda M. Heywood, </a:t>
                      </a:r>
                      <a:r>
                        <a:rPr i="1" lang="en" sz="1200">
                          <a:solidFill>
                            <a:schemeClr val="dk1"/>
                          </a:solidFill>
                          <a:latin typeface="Halant"/>
                          <a:ea typeface="Halant"/>
                          <a:cs typeface="Halant"/>
                          <a:sym typeface="Halant"/>
                        </a:rPr>
                        <a:t>Njinga of Angola: Africa’s Warrior Queen</a:t>
                      </a:r>
                      <a:r>
                        <a:rPr lang="en" sz="1200">
                          <a:solidFill>
                            <a:schemeClr val="dk1"/>
                          </a:solidFill>
                          <a:latin typeface="Halant"/>
                          <a:ea typeface="Halant"/>
                          <a:cs typeface="Halant"/>
                          <a:sym typeface="Halant"/>
                        </a:rPr>
                        <a:t>, 2019.</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Linda M. Heywood is Professor of History and African American Studies at Boston University.</a:t>
                      </a:r>
                      <a:endParaRPr sz="1000">
                        <a:solidFill>
                          <a:schemeClr val="dk1"/>
                        </a:solidFill>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3070550">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[Queen Njinga], the seventeenth-century ruler of Ndongo… came to power in African through her military prowess, skillful manipulation of religion, successful diplomacy, and remarkable understanding of politics. Despite her outstanding accomplishments and her decades-long reign, comparable to that of Elizabeth I of England, she was vilified by European contemporaries and later writers as an uncivilized savage who embodied the worst of womankind…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Njinga’s life has continued to be viewed mostly has a curiosity. But the historical record reveals something different: it was the same Njinga who conquered the kingdom of Matamba and ruled it </a:t>
                      </a:r>
                      <a:r>
                        <a:rPr lang="en" sz="1200">
                          <a:solidFill>
                            <a:schemeClr val="dk1"/>
                          </a:solidFill>
                          <a:latin typeface="Inter"/>
                          <a:ea typeface="Inter"/>
                          <a:cs typeface="Inter"/>
                          <a:sym typeface="Inter"/>
                        </a:rPr>
                        <a:t>together</a:t>
                      </a:r>
                      <a:r>
                        <a:rPr lang="en" sz="1200">
                          <a:solidFill>
                            <a:schemeClr val="dk1"/>
                          </a:solidFill>
                          <a:latin typeface="Inter"/>
                          <a:ea typeface="Inter"/>
                          <a:cs typeface="Inter"/>
                          <a:sym typeface="Inter"/>
                        </a:rPr>
                        <a:t> with the remainder of the powerful Ndongo kingdom for three decades; defied thirteen Portuguese governors who ruled Angola between 1622 and 1663, keeping her kingdom independent in the face of relentless attacks; and made important political alliances not only with several neighboring polities but with the Dutch West India Company. It was this same Njinga whos religious diplomacy enabled her to make direct contact with the pope, who accepted her as a Christian ruler, and to establish Christianity within her kingdom.</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death of her brother] left a void that Njinga stepped in to fill immediately. Her ascension to power would initiate a new chapter in Mbundu history. Battling Portuguese aggression had </a:t>
                      </a:r>
                      <a:r>
                        <a:rPr lang="en" sz="1200">
                          <a:solidFill>
                            <a:schemeClr val="dk1"/>
                          </a:solidFill>
                          <a:latin typeface="Inter"/>
                          <a:ea typeface="Inter"/>
                          <a:cs typeface="Inter"/>
                          <a:sym typeface="Inter"/>
                        </a:rPr>
                        <a:t>devastated</a:t>
                      </a:r>
                      <a:r>
                        <a:rPr lang="en" sz="1200">
                          <a:solidFill>
                            <a:schemeClr val="dk1"/>
                          </a:solidFill>
                          <a:latin typeface="Inter"/>
                          <a:ea typeface="Inter"/>
                          <a:cs typeface="Inter"/>
                          <a:sym typeface="Inter"/>
                        </a:rPr>
                        <a:t> her father and brother, who had been unable to bring back Ndongo’s former glory. Njinga, who inherited a kingdom that was just a shadow of what she had known in her youth, fearlessly picked up where her brother left off, energized by the prospect of rebuilding her ancestral land. Her love and respect for her predecessors and her hatred of the Portuguese became consuming passions, driving her for the rest of her life. For her entire reign, from 1624 for 1663, Njinga would work to reassert Ndongo hegemony and limite Portuguese power in the region…</a:t>
                      </a:r>
                      <a:endParaRPr sz="1200">
                        <a:solidFill>
                          <a:schemeClr val="dk1"/>
                        </a:solidFill>
                        <a:latin typeface="Inter"/>
                        <a:ea typeface="Inter"/>
                        <a:cs typeface="Inter"/>
                        <a:sym typeface="Inter"/>
                      </a:endParaRPr>
                    </a:p>
                  </a:txBody>
                  <a:tcPr marT="66525" marB="66525" marR="67475" marL="67475">
                    <a:lnL cap="flat" cmpd="sng" w="12700">
                      <a:solidFill>
                        <a:srgbClr val="222F5F">
                          <a:alpha val="0"/>
                        </a:srgbClr>
                      </a:solidFill>
                      <a:prstDash val="solid"/>
                      <a:round/>
                      <a:headEnd len="sm" w="sm" type="none"/>
                      <a:tailEnd len="sm" w="sm" type="none"/>
                    </a:lnL>
                    <a:lnR cap="flat" cmpd="sng" w="12700">
                      <a:solidFill>
                        <a:srgbClr val="222F5F">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222F5F">
                          <a:alpha val="0"/>
                        </a:srgbClr>
                      </a:solidFill>
                      <a:prstDash val="solid"/>
                      <a:round/>
                      <a:headEnd len="sm" w="sm" type="none"/>
                      <a:tailEnd len="sm" w="sm" type="none"/>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1" name="Shape 161"/>
        <p:cNvGrpSpPr/>
        <p:nvPr/>
      </p:nvGrpSpPr>
      <p:grpSpPr>
        <a:xfrm>
          <a:off x="0" y="0"/>
          <a:ext cx="0" cy="0"/>
          <a:chOff x="0" y="0"/>
          <a:chExt cx="0" cy="0"/>
        </a:xfrm>
      </p:grpSpPr>
      <p:sp>
        <p:nvSpPr>
          <p:cNvPr id="162" name="Google Shape;162;p3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Teacher Key for </a:t>
            </a:r>
            <a:r>
              <a:rPr lang="en" sz="1900">
                <a:latin typeface="Halant"/>
                <a:ea typeface="Halant"/>
                <a:cs typeface="Halant"/>
                <a:sym typeface="Halant"/>
              </a:rPr>
              <a:t>Formative Assessment: Perspective</a:t>
            </a:r>
            <a:endParaRPr sz="1900">
              <a:latin typeface="Halant"/>
              <a:ea typeface="Halant"/>
              <a:cs typeface="Halant"/>
              <a:sym typeface="Halant"/>
            </a:endParaRPr>
          </a:p>
        </p:txBody>
      </p:sp>
      <p:pic>
        <p:nvPicPr>
          <p:cNvPr id="163" name="Google Shape;163;p3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4" name="Google Shape;164;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5" name="Google Shape;165;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66" name="Google Shape;166;p30"/>
          <p:cNvSpPr txBox="1"/>
          <p:nvPr/>
        </p:nvSpPr>
        <p:spPr>
          <a:xfrm>
            <a:off x="381550" y="556825"/>
            <a:ext cx="7066200" cy="3743400"/>
          </a:xfrm>
          <a:prstGeom prst="rect">
            <a:avLst/>
          </a:prstGeom>
          <a:noFill/>
          <a:ln>
            <a:noFill/>
          </a:ln>
        </p:spPr>
        <p:txBody>
          <a:bodyPr anchorCtr="0" anchor="t" bIns="96675" lIns="96675" spcFirstLastPara="1" rIns="96675" wrap="square" tIns="96675">
            <a:noAutofit/>
          </a:bodyPr>
          <a:lstStyle/>
          <a:p>
            <a:pPr indent="-336550" lvl="0" marL="482600" rtl="0" algn="l">
              <a:spcBef>
                <a:spcPts val="0"/>
              </a:spcBef>
              <a:spcAft>
                <a:spcPts val="0"/>
              </a:spcAft>
              <a:buClr>
                <a:schemeClr val="dk1"/>
              </a:buClr>
              <a:buSzPts val="1500"/>
              <a:buFont typeface="Work Sans"/>
              <a:buAutoNum type="arabicPeriod"/>
            </a:pPr>
            <a:r>
              <a:rPr lang="en" sz="1500">
                <a:solidFill>
                  <a:schemeClr val="dk1"/>
                </a:solidFill>
                <a:highlight>
                  <a:schemeClr val="lt1"/>
                </a:highlight>
                <a:latin typeface="Inter"/>
                <a:ea typeface="Inter"/>
                <a:cs typeface="Inter"/>
                <a:sym typeface="Inter"/>
              </a:rPr>
              <a:t>Using both the author context </a:t>
            </a:r>
            <a:r>
              <a:rPr i="1" lang="en" sz="1500">
                <a:solidFill>
                  <a:schemeClr val="dk1"/>
                </a:solidFill>
                <a:highlight>
                  <a:schemeClr val="lt1"/>
                </a:highlight>
                <a:latin typeface="Inter"/>
                <a:ea typeface="Inter"/>
                <a:cs typeface="Inter"/>
                <a:sym typeface="Inter"/>
              </a:rPr>
              <a:t>and</a:t>
            </a:r>
            <a:r>
              <a:rPr lang="en" sz="1500">
                <a:solidFill>
                  <a:schemeClr val="dk1"/>
                </a:solidFill>
                <a:highlight>
                  <a:schemeClr val="lt1"/>
                </a:highlight>
                <a:latin typeface="Inter"/>
                <a:ea typeface="Inter"/>
                <a:cs typeface="Inter"/>
                <a:sym typeface="Inter"/>
              </a:rPr>
              <a:t> the primary source, select the </a:t>
            </a:r>
            <a:r>
              <a:rPr b="1" i="1" lang="en" sz="1500">
                <a:solidFill>
                  <a:schemeClr val="dk1"/>
                </a:solidFill>
                <a:highlight>
                  <a:schemeClr val="lt1"/>
                </a:highlight>
                <a:latin typeface="Inter"/>
                <a:ea typeface="Inter"/>
                <a:cs typeface="Inter"/>
                <a:sym typeface="Inter"/>
              </a:rPr>
              <a:t>two statements </a:t>
            </a:r>
            <a:r>
              <a:rPr lang="en" sz="1500">
                <a:solidFill>
                  <a:schemeClr val="dk1"/>
                </a:solidFill>
                <a:highlight>
                  <a:schemeClr val="lt1"/>
                </a:highlight>
                <a:latin typeface="Inter"/>
                <a:ea typeface="Inter"/>
                <a:cs typeface="Inter"/>
                <a:sym typeface="Inter"/>
              </a:rPr>
              <a:t>that best demonstrate how the attributes and experiences of Nzinga Mbemba influenced his perspective of the slave trade.</a:t>
            </a:r>
            <a:endParaRPr sz="1500">
              <a:solidFill>
                <a:schemeClr val="dk1"/>
              </a:solidFill>
              <a:highlight>
                <a:schemeClr val="lt1"/>
              </a:highlight>
              <a:latin typeface="Inter"/>
              <a:ea typeface="Inter"/>
              <a:cs typeface="Inter"/>
              <a:sym typeface="Inter"/>
            </a:endParaRPr>
          </a:p>
          <a:p>
            <a:pPr indent="0" lvl="0" marL="4826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Nzinga Mbemba believed education in Europe would help his people become more civilized and competitive in global trade.</a:t>
            </a:r>
            <a:r>
              <a:rPr lang="en" sz="1500">
                <a:solidFill>
                  <a:schemeClr val="dk1"/>
                </a:solidFill>
                <a:highlight>
                  <a:schemeClr val="lt1"/>
                </a:highlight>
                <a:latin typeface="Inter"/>
                <a:ea typeface="Inter"/>
                <a:cs typeface="Inter"/>
                <a:sym typeface="Inter"/>
              </a:rPr>
              <a:t> </a:t>
            </a:r>
            <a:endParaRPr sz="1500">
              <a:solidFill>
                <a:schemeClr val="dk1"/>
              </a:solidFill>
              <a:highlight>
                <a:schemeClr val="lt1"/>
              </a:highlight>
              <a:latin typeface="Inter"/>
              <a:ea typeface="Inter"/>
              <a:cs typeface="Inter"/>
              <a:sym typeface="Inter"/>
            </a:endParaRPr>
          </a:p>
          <a:p>
            <a:pPr indent="457200" lvl="0" marL="457200" rtl="0" algn="l">
              <a:spcBef>
                <a:spcPts val="0"/>
              </a:spcBef>
              <a:spcAft>
                <a:spcPts val="0"/>
              </a:spcAft>
              <a:buNone/>
            </a:pPr>
            <a:r>
              <a:rPr b="1" lang="en" sz="1300">
                <a:solidFill>
                  <a:srgbClr val="FCFCFC"/>
                </a:solidFill>
                <a:highlight>
                  <a:schemeClr val="accent1"/>
                </a:highlight>
                <a:latin typeface="Inter"/>
                <a:ea typeface="Inter"/>
                <a:cs typeface="Inter"/>
                <a:sym typeface="Inter"/>
              </a:rPr>
              <a:t>(0 point)</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Nzinga Mbemba’s identity as a Christian ruler shaped his relationship with Portugal and influenced how he presented himself as a legitimate and loyal ally of the Portuguese Crown.</a:t>
            </a:r>
            <a:r>
              <a:rPr lang="en" sz="1500">
                <a:solidFill>
                  <a:schemeClr val="dk1"/>
                </a:solidFill>
                <a:highlight>
                  <a:schemeClr val="lt1"/>
                </a:highlight>
                <a:latin typeface="Inter"/>
                <a:ea typeface="Inter"/>
                <a:cs typeface="Inter"/>
                <a:sym typeface="Inter"/>
              </a:rPr>
              <a:t> </a:t>
            </a:r>
            <a:endParaRPr sz="1500">
              <a:solidFill>
                <a:schemeClr val="dk1"/>
              </a:solidFill>
              <a:highlight>
                <a:schemeClr val="lt1"/>
              </a:highlight>
              <a:latin typeface="Inter"/>
              <a:ea typeface="Inter"/>
              <a:cs typeface="Inter"/>
              <a:sym typeface="Inter"/>
            </a:endParaRPr>
          </a:p>
          <a:p>
            <a:pPr indent="457200" lvl="0" marL="457200" rtl="0" algn="l">
              <a:spcBef>
                <a:spcPts val="0"/>
              </a:spcBef>
              <a:spcAft>
                <a:spcPts val="0"/>
              </a:spcAft>
              <a:buNone/>
            </a:pPr>
            <a:r>
              <a:rPr b="1" lang="en" sz="1300">
                <a:solidFill>
                  <a:srgbClr val="FCFCFC"/>
                </a:solidFill>
                <a:highlight>
                  <a:schemeClr val="accent1"/>
                </a:highlight>
                <a:latin typeface="Inter"/>
                <a:ea typeface="Inter"/>
                <a:cs typeface="Inter"/>
                <a:sym typeface="Inter"/>
              </a:rPr>
              <a:t>(1 points)</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Nzinga Mbemba’s close ties with Portugal gave him access to goods, firearms, and diplomatic channels, which shaped his appeals to the Portuguese king.</a:t>
            </a:r>
            <a:r>
              <a:rPr lang="en" sz="1500">
                <a:solidFill>
                  <a:schemeClr val="dk1"/>
                </a:solidFill>
                <a:highlight>
                  <a:schemeClr val="lt1"/>
                </a:highlight>
                <a:latin typeface="Inter"/>
                <a:ea typeface="Inter"/>
                <a:cs typeface="Inter"/>
                <a:sym typeface="Inter"/>
              </a:rPr>
              <a:t> </a:t>
            </a:r>
            <a:r>
              <a:rPr b="1" lang="en" sz="1300">
                <a:solidFill>
                  <a:srgbClr val="FCFCFC"/>
                </a:solidFill>
                <a:highlight>
                  <a:schemeClr val="accent1"/>
                </a:highlight>
                <a:latin typeface="Inter"/>
                <a:ea typeface="Inter"/>
                <a:cs typeface="Inter"/>
                <a:sym typeface="Inter"/>
              </a:rPr>
              <a:t>(2 points)</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As ruler of Kongo, Nzinga Mbemba faced growing instability in his kingdom caused by illegal slave trading and corruption among local elites.</a:t>
            </a:r>
            <a:r>
              <a:rPr lang="en" sz="1500">
                <a:solidFill>
                  <a:schemeClr val="dk1"/>
                </a:solidFill>
                <a:highlight>
                  <a:schemeClr val="lt1"/>
                </a:highlight>
                <a:latin typeface="Inter"/>
                <a:ea typeface="Inter"/>
                <a:cs typeface="Inter"/>
                <a:sym typeface="Inter"/>
              </a:rPr>
              <a:t> </a:t>
            </a:r>
            <a:r>
              <a:rPr b="1" lang="en" sz="1300">
                <a:solidFill>
                  <a:srgbClr val="FCFCFC"/>
                </a:solidFill>
                <a:highlight>
                  <a:schemeClr val="accent1"/>
                </a:highlight>
                <a:latin typeface="Inter"/>
                <a:ea typeface="Inter"/>
                <a:cs typeface="Inter"/>
                <a:sym typeface="Inter"/>
              </a:rPr>
              <a:t>(2 points)</a:t>
            </a:r>
            <a:endParaRPr sz="1500">
              <a:solidFill>
                <a:schemeClr val="dk1"/>
              </a:solidFill>
              <a:highlight>
                <a:schemeClr val="lt1"/>
              </a:highlight>
              <a:latin typeface="Inter"/>
              <a:ea typeface="Inter"/>
              <a:cs typeface="Inter"/>
              <a:sym typeface="Inter"/>
            </a:endParaRPr>
          </a:p>
          <a:p>
            <a:pPr indent="0" lvl="0" marL="482600" rtl="0" algn="l">
              <a:spcBef>
                <a:spcPts val="0"/>
              </a:spcBef>
              <a:spcAft>
                <a:spcPts val="0"/>
              </a:spcAft>
              <a:buNone/>
            </a:pPr>
            <a:r>
              <a:t/>
            </a:r>
            <a:endParaRPr sz="1300">
              <a:solidFill>
                <a:schemeClr val="dk1"/>
              </a:solidFill>
              <a:highlight>
                <a:schemeClr val="lt1"/>
              </a:highlight>
              <a:latin typeface="Work Sans"/>
              <a:ea typeface="Work Sans"/>
              <a:cs typeface="Work Sans"/>
              <a:sym typeface="Work Sans"/>
            </a:endParaRPr>
          </a:p>
          <a:p>
            <a:pPr indent="0" lvl="0" marL="0" rtl="0" algn="l">
              <a:spcBef>
                <a:spcPts val="0"/>
              </a:spcBef>
              <a:spcAft>
                <a:spcPts val="0"/>
              </a:spcAft>
              <a:buNone/>
            </a:pPr>
            <a:r>
              <a:t/>
            </a:r>
            <a:endParaRPr b="1" sz="1300">
              <a:solidFill>
                <a:schemeClr val="dk1"/>
              </a:solidFill>
              <a:highlight>
                <a:srgbClr val="FFFFFF"/>
              </a:highlight>
              <a:latin typeface="Cambria"/>
              <a:ea typeface="Cambria"/>
              <a:cs typeface="Cambria"/>
              <a:sym typeface="Cambria"/>
            </a:endParaRPr>
          </a:p>
          <a:p>
            <a:pPr indent="0" lvl="0" marL="0" rtl="0" algn="l">
              <a:spcBef>
                <a:spcPts val="0"/>
              </a:spcBef>
              <a:spcAft>
                <a:spcPts val="0"/>
              </a:spcAft>
              <a:buNone/>
            </a:pPr>
            <a:r>
              <a:t/>
            </a:r>
            <a:endParaRPr sz="1300">
              <a:solidFill>
                <a:schemeClr val="dk1"/>
              </a:solidFill>
              <a:highlight>
                <a:srgbClr val="FFFFFF"/>
              </a:highlight>
              <a:latin typeface="Work Sans"/>
              <a:ea typeface="Work Sans"/>
              <a:cs typeface="Work Sans"/>
              <a:sym typeface="Work Sans"/>
            </a:endParaRPr>
          </a:p>
          <a:p>
            <a:pPr indent="0" lvl="0" marL="0" rtl="0" algn="l">
              <a:spcBef>
                <a:spcPts val="0"/>
              </a:spcBef>
              <a:spcAft>
                <a:spcPts val="0"/>
              </a:spcAft>
              <a:buNone/>
            </a:pPr>
            <a:r>
              <a:t/>
            </a:r>
            <a:endParaRPr sz="1300">
              <a:solidFill>
                <a:schemeClr val="dk1"/>
              </a:solidFill>
              <a:highlight>
                <a:srgbClr val="FFFFFF"/>
              </a:highlight>
              <a:latin typeface="Work Sans"/>
              <a:ea typeface="Work Sans"/>
              <a:cs typeface="Work Sans"/>
              <a:sym typeface="Work Sans"/>
            </a:endParaRPr>
          </a:p>
          <a:p>
            <a:pPr indent="0" lvl="0" marL="0" rtl="0" algn="l">
              <a:spcBef>
                <a:spcPts val="0"/>
              </a:spcBef>
              <a:spcAft>
                <a:spcPts val="0"/>
              </a:spcAft>
              <a:buNone/>
            </a:pPr>
            <a:r>
              <a:t/>
            </a:r>
            <a:endParaRPr b="1" sz="1300">
              <a:solidFill>
                <a:schemeClr val="dk1"/>
              </a:solidFill>
              <a:highlight>
                <a:schemeClr val="lt1"/>
              </a:highlight>
              <a:latin typeface="Cambria"/>
              <a:ea typeface="Cambria"/>
              <a:cs typeface="Cambria"/>
              <a:sym typeface="Cambria"/>
            </a:endParaRPr>
          </a:p>
        </p:txBody>
      </p:sp>
      <p:sp>
        <p:nvSpPr>
          <p:cNvPr id="167" name="Google Shape;167;p30"/>
          <p:cNvSpPr txBox="1"/>
          <p:nvPr/>
        </p:nvSpPr>
        <p:spPr>
          <a:xfrm>
            <a:off x="488150" y="5173100"/>
            <a:ext cx="6796200" cy="4139100"/>
          </a:xfrm>
          <a:prstGeom prst="rect">
            <a:avLst/>
          </a:prstGeom>
          <a:noFill/>
          <a:ln cap="flat" cmpd="sng" w="2857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Clr>
                <a:schemeClr val="dk1"/>
              </a:buClr>
              <a:buSzPts val="1200"/>
              <a:buFont typeface="Arial"/>
              <a:buNone/>
            </a:pPr>
            <a:r>
              <a:rPr lang="en" sz="1500">
                <a:solidFill>
                  <a:schemeClr val="dk1"/>
                </a:solidFill>
                <a:latin typeface="Inter"/>
                <a:ea typeface="Inter"/>
                <a:cs typeface="Inter"/>
                <a:sym typeface="Inter"/>
              </a:rPr>
              <a:t>  2.   </a:t>
            </a:r>
            <a:r>
              <a:rPr lang="en" sz="1500">
                <a:solidFill>
                  <a:schemeClr val="dk1"/>
                </a:solidFill>
                <a:highlight>
                  <a:schemeClr val="lt1"/>
                </a:highlight>
                <a:latin typeface="Inter"/>
                <a:ea typeface="Inter"/>
                <a:cs typeface="Inter"/>
                <a:sym typeface="Inter"/>
              </a:rPr>
              <a:t>Historians evaluate the significance of the attributes of a person to better interpret a source.</a:t>
            </a:r>
            <a:r>
              <a:rPr lang="en" sz="1500">
                <a:solidFill>
                  <a:schemeClr val="dk1"/>
                </a:solidFill>
                <a:latin typeface="Inter"/>
                <a:ea typeface="Inter"/>
                <a:cs typeface="Inter"/>
                <a:sym typeface="Inter"/>
              </a:rPr>
              <a:t> </a:t>
            </a:r>
            <a:r>
              <a:rPr lang="en" sz="1500">
                <a:solidFill>
                  <a:schemeClr val="dk1"/>
                </a:solidFill>
                <a:highlight>
                  <a:schemeClr val="lt1"/>
                </a:highlight>
                <a:latin typeface="Inter"/>
                <a:ea typeface="Inter"/>
                <a:cs typeface="Inter"/>
                <a:sym typeface="Inter"/>
              </a:rPr>
              <a:t>Using both the author context and the primary source, explain why one of the statements you chose represents a more significant influence on Nzinga Mbemba’s perspective.</a:t>
            </a:r>
            <a:r>
              <a:rPr lang="en" sz="1500">
                <a:solidFill>
                  <a:schemeClr val="dk1"/>
                </a:solidFill>
                <a:latin typeface="Inter"/>
                <a:ea typeface="Inter"/>
                <a:cs typeface="Inter"/>
                <a:sym typeface="Inter"/>
              </a:rPr>
              <a:t> Cite evidence.</a:t>
            </a:r>
            <a:endParaRPr sz="15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b="1" lang="en" sz="1200">
                <a:solidFill>
                  <a:srgbClr val="E95C3D"/>
                </a:solidFill>
                <a:latin typeface="Inter"/>
                <a:ea typeface="Inter"/>
                <a:cs typeface="Inter"/>
                <a:sym typeface="Inter"/>
              </a:rPr>
              <a:t>With properly cited evidence from the primary source and author context, students can successfully make the case that either Choice C or Choice D held more influence on Mbembe’s perspective of the slave trade. The primary source directly references his concern about the kidnapping and illegal sale of nobles, free people, and even his own relatives. This shows that internal instability, caused by corruption and unauthorized slave trading, deeply shaped his views—making Choice D the strongest choice. Additionally, the author context explains Nzinga Mbemba’s diplomatic relationship with the Portuguese Crown and his attempts to use European trade and alliances to strengthen his kingdom. This background, paired with the formal tone and appeals in his letter, supports Choice C as another strong answer. Therefore, Choices C and D are worth 2 points. Choice B, worth 1 point, references Nzinga Mbemba’s Christianity. While religion was indeed a major part of his rule and identity, the letter does not connect this to his view of the slave trade. As such, students may reference his conversion and efforts to Christianize the kingdom, but that attribute was less central to his resistance in this specific context. Choice A, focused on education, is worth 0 points. While Nzinga Mbemba did hope to benefit from European education, this detail is not relevant to the concerns raised in the primary source.</a:t>
            </a:r>
            <a:endParaRPr b="1" sz="1200">
              <a:solidFill>
                <a:schemeClr val="accent1"/>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1" name="Shape 171"/>
        <p:cNvGrpSpPr/>
        <p:nvPr/>
      </p:nvGrpSpPr>
      <p:grpSpPr>
        <a:xfrm>
          <a:off x="0" y="0"/>
          <a:ext cx="0" cy="0"/>
          <a:chOff x="0" y="0"/>
          <a:chExt cx="0" cy="0"/>
        </a:xfrm>
      </p:grpSpPr>
      <p:sp>
        <p:nvSpPr>
          <p:cNvPr id="172" name="Google Shape;172;p31"/>
          <p:cNvSpPr txBox="1"/>
          <p:nvPr/>
        </p:nvSpPr>
        <p:spPr>
          <a:xfrm>
            <a:off x="1690969" y="902052"/>
            <a:ext cx="4421400" cy="426900"/>
          </a:xfrm>
          <a:prstGeom prst="rect">
            <a:avLst/>
          </a:prstGeom>
          <a:noFill/>
          <a:ln>
            <a:noFill/>
          </a:ln>
        </p:spPr>
        <p:txBody>
          <a:bodyPr anchorCtr="0" anchor="t" bIns="96675" lIns="96675" spcFirstLastPara="1" rIns="96675" wrap="square" tIns="96675">
            <a:noAutofit/>
          </a:bodyPr>
          <a:lstStyle/>
          <a:p>
            <a:pPr indent="-361950" lvl="0" marL="482600" rtl="0" algn="ctr">
              <a:spcBef>
                <a:spcPts val="0"/>
              </a:spcBef>
              <a:spcAft>
                <a:spcPts val="0"/>
              </a:spcAft>
              <a:buClr>
                <a:schemeClr val="dk1"/>
              </a:buClr>
              <a:buSzPts val="1900"/>
              <a:buFont typeface="Plus Jakarta Sans"/>
              <a:buAutoNum type="arabicPeriod"/>
            </a:pPr>
            <a:r>
              <a:rPr b="1" lang="en" sz="1900">
                <a:solidFill>
                  <a:schemeClr val="dk1"/>
                </a:solidFill>
                <a:latin typeface="Plus Jakarta Sans"/>
                <a:ea typeface="Plus Jakarta Sans"/>
                <a:cs typeface="Plus Jakarta Sans"/>
                <a:sym typeface="Plus Jakarta Sans"/>
              </a:rPr>
              <a:t>Weighted Multiple Choice </a:t>
            </a:r>
            <a:endParaRPr b="1" sz="1900">
              <a:solidFill>
                <a:schemeClr val="dk1"/>
              </a:solidFill>
              <a:latin typeface="Plus Jakarta Sans"/>
              <a:ea typeface="Plus Jakarta Sans"/>
              <a:cs typeface="Plus Jakarta Sans"/>
              <a:sym typeface="Plus Jakarta Sans"/>
            </a:endParaRPr>
          </a:p>
        </p:txBody>
      </p:sp>
      <p:graphicFrame>
        <p:nvGraphicFramePr>
          <p:cNvPr id="173" name="Google Shape;173;p31"/>
          <p:cNvGraphicFramePr/>
          <p:nvPr/>
        </p:nvGraphicFramePr>
        <p:xfrm>
          <a:off x="969478" y="1521929"/>
          <a:ext cx="3000000" cy="3000000"/>
        </p:xfrm>
        <a:graphic>
          <a:graphicData uri="http://schemas.openxmlformats.org/drawingml/2006/table">
            <a:tbl>
              <a:tblPr>
                <a:noFill/>
                <a:tableStyleId>{2EF3302A-A4AC-4B35-9942-2B3160BACDEF}</a:tableStyleId>
              </a:tblPr>
              <a:tblGrid>
                <a:gridCol w="1466100"/>
                <a:gridCol w="1466100"/>
                <a:gridCol w="1466100"/>
                <a:gridCol w="1466100"/>
              </a:tblGrid>
              <a:tr h="503450">
                <a:tc>
                  <a:txBody>
                    <a:bodyPr/>
                    <a:lstStyle/>
                    <a:p>
                      <a:pPr indent="0" lvl="0" marL="0" rtl="0" algn="l">
                        <a:spcBef>
                          <a:spcPts val="0"/>
                        </a:spcBef>
                        <a:spcAft>
                          <a:spcPts val="0"/>
                        </a:spcAft>
                        <a:buNone/>
                      </a:pPr>
                      <a:r>
                        <a:rPr b="1" lang="en" sz="1500">
                          <a:latin typeface="Inter"/>
                          <a:ea typeface="Inter"/>
                          <a:cs typeface="Inter"/>
                          <a:sym typeface="Inter"/>
                        </a:rPr>
                        <a:t>Choice 1</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 (Choice C or D)</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 </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B)</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 (Choice A)</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90225">
                <a:tc>
                  <a:txBody>
                    <a:bodyPr/>
                    <a:lstStyle/>
                    <a:p>
                      <a:pPr indent="0" lvl="0" marL="0" rtl="0" algn="l">
                        <a:spcBef>
                          <a:spcPts val="0"/>
                        </a:spcBef>
                        <a:spcAft>
                          <a:spcPts val="0"/>
                        </a:spcAft>
                        <a:buNone/>
                      </a:pPr>
                      <a:r>
                        <a:rPr b="1" lang="en" sz="1500">
                          <a:latin typeface="Inter"/>
                          <a:ea typeface="Inter"/>
                          <a:cs typeface="Inter"/>
                          <a:sym typeface="Inter"/>
                        </a:rPr>
                        <a:t>Choice 2</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 (Choice C or D)</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 </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B)</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 (Choice !)</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3825">
                <a:tc gridSpan="4">
                  <a:txBody>
                    <a:bodyPr/>
                    <a:lstStyle/>
                    <a:p>
                      <a:pPr indent="0" lvl="0" marL="0" rtl="0" algn="r">
                        <a:spcBef>
                          <a:spcPts val="0"/>
                        </a:spcBef>
                        <a:spcAft>
                          <a:spcPts val="0"/>
                        </a:spcAft>
                        <a:buNone/>
                      </a:pPr>
                      <a:r>
                        <a:rPr b="1" lang="en" sz="1500">
                          <a:latin typeface="Inter"/>
                          <a:ea typeface="Inter"/>
                          <a:cs typeface="Inter"/>
                          <a:sym typeface="Inter"/>
                        </a:rPr>
                        <a:t>Subtotal:    _______/ 4</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174" name="Google Shape;174;p31"/>
          <p:cNvSpPr txBox="1"/>
          <p:nvPr/>
        </p:nvSpPr>
        <p:spPr>
          <a:xfrm>
            <a:off x="1250456" y="3869538"/>
            <a:ext cx="5302500" cy="4269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900">
                <a:solidFill>
                  <a:schemeClr val="dk1"/>
                </a:solidFill>
                <a:latin typeface="Plus Jakarta Sans"/>
                <a:ea typeface="Plus Jakarta Sans"/>
                <a:cs typeface="Plus Jakarta Sans"/>
                <a:sym typeface="Plus Jakarta Sans"/>
              </a:rPr>
              <a:t>2.    Short Answer: More Significant Factor</a:t>
            </a:r>
            <a:endParaRPr b="1" sz="1900">
              <a:solidFill>
                <a:schemeClr val="dk1"/>
              </a:solidFill>
              <a:latin typeface="Plus Jakarta Sans"/>
              <a:ea typeface="Plus Jakarta Sans"/>
              <a:cs typeface="Plus Jakarta Sans"/>
              <a:sym typeface="Plus Jakarta Sans"/>
            </a:endParaRPr>
          </a:p>
        </p:txBody>
      </p:sp>
      <p:graphicFrame>
        <p:nvGraphicFramePr>
          <p:cNvPr id="175" name="Google Shape;175;p31"/>
          <p:cNvGraphicFramePr/>
          <p:nvPr/>
        </p:nvGraphicFramePr>
        <p:xfrm>
          <a:off x="559991" y="4439260"/>
          <a:ext cx="3000000" cy="3000000"/>
        </p:xfrm>
        <a:graphic>
          <a:graphicData uri="http://schemas.openxmlformats.org/drawingml/2006/table">
            <a:tbl>
              <a:tblPr>
                <a:noFill/>
                <a:tableStyleId>{2EF3302A-A4AC-4B35-9942-2B3160BACDEF}</a:tableStyleId>
              </a:tblPr>
              <a:tblGrid>
                <a:gridCol w="1670825"/>
                <a:gridCol w="1670825"/>
                <a:gridCol w="1670825"/>
                <a:gridCol w="1670825"/>
              </a:tblGrid>
              <a:tr h="511550">
                <a:tc>
                  <a:txBody>
                    <a:bodyPr/>
                    <a:lstStyle/>
                    <a:p>
                      <a:pPr indent="0" lvl="0" marL="0" rtl="0" algn="l">
                        <a:spcBef>
                          <a:spcPts val="0"/>
                        </a:spcBef>
                        <a:spcAft>
                          <a:spcPts val="0"/>
                        </a:spcAft>
                        <a:buNone/>
                      </a:pPr>
                      <a:r>
                        <a:rPr lang="en" sz="1500">
                          <a:latin typeface="Inter"/>
                          <a:ea typeface="Inter"/>
                          <a:cs typeface="Inter"/>
                          <a:sym typeface="Inter"/>
                        </a:rPr>
                        <a:t>3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2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1 point</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0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 identifies one choice as a more significant factor and cites clear evidence from both the author context and primary source to justify their choice.</a:t>
                      </a:r>
                      <a:endParaRPr>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 identifies one choice as more significant and cites clear evidence from one source to justify their answer. Both sources may be cited, but only one provides clear justification.</a:t>
                      </a:r>
                      <a:endParaRPr>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 identifies one choice as more significant and may or may not cite evidence to justify their answer. If evidence is cited, it does not provide clear justification for their choice.</a:t>
                      </a:r>
                      <a:endParaRPr>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Students does not identify one choice as more significant. Student either misunderstood question or did not attempt to answer it.</a:t>
                      </a:r>
                      <a:endParaRPr sz="13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176" name="Google Shape;176;p31"/>
          <p:cNvSpPr txBox="1"/>
          <p:nvPr/>
        </p:nvSpPr>
        <p:spPr>
          <a:xfrm>
            <a:off x="2345841" y="8404786"/>
            <a:ext cx="3111600" cy="563700"/>
          </a:xfrm>
          <a:prstGeom prst="rect">
            <a:avLst/>
          </a:prstGeom>
          <a:noFill/>
          <a:ln cap="flat" cmpd="sng" w="28575">
            <a:solidFill>
              <a:schemeClr val="accent1"/>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0"/>
              </a:spcBef>
              <a:spcAft>
                <a:spcPts val="0"/>
              </a:spcAft>
              <a:buNone/>
            </a:pPr>
            <a:r>
              <a:rPr b="1" lang="en" sz="1900">
                <a:solidFill>
                  <a:schemeClr val="dk1"/>
                </a:solidFill>
                <a:highlight>
                  <a:schemeClr val="lt1"/>
                </a:highlight>
                <a:latin typeface="Inter"/>
                <a:ea typeface="Inter"/>
                <a:cs typeface="Inter"/>
                <a:sym typeface="Inter"/>
              </a:rPr>
              <a:t>Total: ______/7</a:t>
            </a:r>
            <a:endParaRPr b="1" sz="1900">
              <a:solidFill>
                <a:schemeClr val="dk1"/>
              </a:solidFill>
              <a:highlight>
                <a:schemeClr val="lt1"/>
              </a:highlight>
              <a:latin typeface="Inter"/>
              <a:ea typeface="Inter"/>
              <a:cs typeface="Inter"/>
              <a:sym typeface="Inter"/>
            </a:endParaRPr>
          </a:p>
        </p:txBody>
      </p:sp>
      <p:sp>
        <p:nvSpPr>
          <p:cNvPr id="177" name="Google Shape;177;p3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200"/>
              <a:buFont typeface="Arial"/>
              <a:buNone/>
            </a:pPr>
            <a:r>
              <a:rPr lang="en" sz="1900">
                <a:latin typeface="Halant"/>
                <a:ea typeface="Halant"/>
                <a:cs typeface="Halant"/>
                <a:sym typeface="Halant"/>
              </a:rPr>
              <a:t>Rubric for Formative Assessment: Perspective</a:t>
            </a:r>
            <a:endParaRPr sz="1900">
              <a:latin typeface="Halant"/>
              <a:ea typeface="Halant"/>
              <a:cs typeface="Halant"/>
              <a:sym typeface="Halant"/>
            </a:endParaRPr>
          </a:p>
        </p:txBody>
      </p:sp>
      <p:pic>
        <p:nvPicPr>
          <p:cNvPr id="178" name="Google Shape;178;p3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79" name="Google Shape;179;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0" name="Google Shape;180;p3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4" name="Shape 184"/>
        <p:cNvGrpSpPr/>
        <p:nvPr/>
      </p:nvGrpSpPr>
      <p:grpSpPr>
        <a:xfrm>
          <a:off x="0" y="0"/>
          <a:ext cx="0" cy="0"/>
          <a:chOff x="0" y="0"/>
          <a:chExt cx="0" cy="0"/>
        </a:xfrm>
      </p:grpSpPr>
      <p:pic>
        <p:nvPicPr>
          <p:cNvPr id="185" name="Google Shape;185;p32" title="DC 7th U3l10 &amp; L11.png"/>
          <p:cNvPicPr preferRelativeResize="0"/>
          <p:nvPr/>
        </p:nvPicPr>
        <p:blipFill rotWithShape="1">
          <a:blip r:embed="rId3">
            <a:alphaModFix/>
          </a:blip>
          <a:srcRect b="13452" l="0" r="-1419" t="15780"/>
          <a:stretch/>
        </p:blipFill>
        <p:spPr>
          <a:xfrm>
            <a:off x="897075" y="3782900"/>
            <a:ext cx="6573175" cy="5898625"/>
          </a:xfrm>
          <a:prstGeom prst="rect">
            <a:avLst/>
          </a:prstGeom>
          <a:noFill/>
          <a:ln>
            <a:noFill/>
          </a:ln>
        </p:spPr>
      </p:pic>
      <p:sp>
        <p:nvSpPr>
          <p:cNvPr id="186" name="Google Shape;186;p32"/>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Expand It!</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200">
                <a:solidFill>
                  <a:schemeClr val="dk1"/>
                </a:solidFill>
                <a:latin typeface="Plus Jakarta Sans"/>
                <a:ea typeface="Plus Jakarta Sans"/>
                <a:cs typeface="Plus Jakarta Sans"/>
                <a:sym typeface="Plus Jakarta Sans"/>
              </a:rPr>
              <a:t>Resistance to the Slave Trade (Exemplar)</a:t>
            </a:r>
            <a:endParaRPr sz="2200">
              <a:solidFill>
                <a:schemeClr val="dk1"/>
              </a:solidFill>
              <a:latin typeface="Plus Jakarta Sans"/>
              <a:ea typeface="Plus Jakarta Sans"/>
              <a:cs typeface="Plus Jakarta Sans"/>
              <a:sym typeface="Plus Jakarta Sans"/>
            </a:endParaRPr>
          </a:p>
        </p:txBody>
      </p:sp>
      <p:sp>
        <p:nvSpPr>
          <p:cNvPr id="187" name="Google Shape;187;p3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88" name="Google Shape;188;p32"/>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189" name="Google Shape;189;p3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90" name="Google Shape;190;p32"/>
          <p:cNvPicPr preferRelativeResize="0"/>
          <p:nvPr/>
        </p:nvPicPr>
        <p:blipFill>
          <a:blip r:embed="rId5">
            <a:alphaModFix/>
          </a:blip>
          <a:stretch>
            <a:fillRect/>
          </a:stretch>
        </p:blipFill>
        <p:spPr>
          <a:xfrm>
            <a:off x="216272" y="230997"/>
            <a:ext cx="1041739" cy="431978"/>
          </a:xfrm>
          <a:prstGeom prst="rect">
            <a:avLst/>
          </a:prstGeom>
          <a:noFill/>
          <a:ln>
            <a:noFill/>
          </a:ln>
        </p:spPr>
      </p:pic>
      <p:sp>
        <p:nvSpPr>
          <p:cNvPr id="191" name="Google Shape;191;p32"/>
          <p:cNvSpPr txBox="1"/>
          <p:nvPr/>
        </p:nvSpPr>
        <p:spPr>
          <a:xfrm>
            <a:off x="1194600" y="1728527"/>
            <a:ext cx="5878500" cy="919800"/>
          </a:xfrm>
          <a:prstGeom prst="rect">
            <a:avLst/>
          </a:prstGeom>
          <a:noFill/>
          <a:ln cap="flat" cmpd="sng" w="9525">
            <a:solidFill>
              <a:schemeClr val="dk2"/>
            </a:solidFill>
            <a:prstDash val="solid"/>
            <a:round/>
            <a:headEnd len="sm" w="sm" type="none"/>
            <a:tailEnd len="sm" w="sm" type="none"/>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The “Expand It” strategy is an elaboration technique that takes a detail, individual perspective, or limited information and expands it to include a wider context, multiple viewpoints, or broader historical significance. Use this strategy to move beyond a single story or fact and develop a richer more nuanced view of the past.</a:t>
            </a:r>
            <a:endParaRPr i="1" sz="1200">
              <a:solidFill>
                <a:schemeClr val="dk1"/>
              </a:solidFill>
              <a:latin typeface="Halant"/>
              <a:ea typeface="Halant"/>
              <a:cs typeface="Halant"/>
              <a:sym typeface="Halant"/>
            </a:endParaRPr>
          </a:p>
        </p:txBody>
      </p:sp>
      <p:sp>
        <p:nvSpPr>
          <p:cNvPr id="192" name="Google Shape;192;p32"/>
          <p:cNvSpPr txBox="1"/>
          <p:nvPr/>
        </p:nvSpPr>
        <p:spPr>
          <a:xfrm>
            <a:off x="381550" y="2761088"/>
            <a:ext cx="2482500" cy="10980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Whole Class</a:t>
            </a:r>
            <a:r>
              <a:rPr lang="en" sz="1100">
                <a:solidFill>
                  <a:schemeClr val="dk1"/>
                </a:solidFill>
                <a:latin typeface="Inter"/>
                <a:ea typeface="Inter"/>
                <a:cs typeface="Inter"/>
                <a:sym typeface="Inter"/>
              </a:rPr>
              <a:t>: </a:t>
            </a:r>
            <a:r>
              <a:rPr lang="en" sz="1100">
                <a:solidFill>
                  <a:schemeClr val="dk1"/>
                </a:solidFill>
                <a:latin typeface="Inter"/>
                <a:ea typeface="Inter"/>
                <a:cs typeface="Inter"/>
                <a:sym typeface="Inter"/>
              </a:rPr>
              <a:t>Brainstorm words and phrases that describe what you already know about Africa, the slave trade, and resistance. Record the words in the box</a:t>
            </a:r>
            <a:r>
              <a:rPr lang="en" sz="1100">
                <a:solidFill>
                  <a:schemeClr val="dk1"/>
                </a:solidFill>
                <a:latin typeface="Inter"/>
                <a:ea typeface="Inter"/>
                <a:cs typeface="Inter"/>
                <a:sym typeface="Inter"/>
              </a:rPr>
              <a:t> →</a:t>
            </a:r>
            <a:endParaRPr sz="1100">
              <a:solidFill>
                <a:schemeClr val="dk1"/>
              </a:solidFill>
              <a:latin typeface="Inter"/>
              <a:ea typeface="Inter"/>
              <a:cs typeface="Inter"/>
              <a:sym typeface="Inter"/>
            </a:endParaRPr>
          </a:p>
        </p:txBody>
      </p:sp>
      <p:sp>
        <p:nvSpPr>
          <p:cNvPr id="193" name="Google Shape;193;p32"/>
          <p:cNvSpPr txBox="1"/>
          <p:nvPr/>
        </p:nvSpPr>
        <p:spPr>
          <a:xfrm>
            <a:off x="2791275" y="2761088"/>
            <a:ext cx="4281600" cy="1098000"/>
          </a:xfrm>
          <a:prstGeom prst="rect">
            <a:avLst/>
          </a:prstGeom>
          <a:noFill/>
          <a:ln cap="flat" cmpd="sng" w="9525">
            <a:solidFill>
              <a:schemeClr val="dk2"/>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Kingdoms, Trade, Gold, Salt, Islam, Christianity, Middle Passage, Transatlantic, Armed Uprisings, Agency</a:t>
            </a:r>
            <a:endParaRPr b="1" sz="1200">
              <a:solidFill>
                <a:srgbClr val="E95C3D"/>
              </a:solidFill>
              <a:latin typeface="Inter"/>
              <a:ea typeface="Inter"/>
              <a:cs typeface="Inter"/>
              <a:sym typeface="Inter"/>
            </a:endParaRPr>
          </a:p>
        </p:txBody>
      </p:sp>
      <p:pic>
        <p:nvPicPr>
          <p:cNvPr id="194" name="Google Shape;194;p32"/>
          <p:cNvPicPr preferRelativeResize="0"/>
          <p:nvPr/>
        </p:nvPicPr>
        <p:blipFill>
          <a:blip r:embed="rId6">
            <a:alphaModFix/>
          </a:blip>
          <a:stretch>
            <a:fillRect/>
          </a:stretch>
        </p:blipFill>
        <p:spPr>
          <a:xfrm>
            <a:off x="375633" y="1826930"/>
            <a:ext cx="723000" cy="723000"/>
          </a:xfrm>
          <a:prstGeom prst="rect">
            <a:avLst/>
          </a:prstGeom>
          <a:noFill/>
          <a:ln>
            <a:noFill/>
          </a:ln>
        </p:spPr>
      </p:pic>
      <p:sp>
        <p:nvSpPr>
          <p:cNvPr id="195" name="Google Shape;195;p32"/>
          <p:cNvSpPr txBox="1"/>
          <p:nvPr/>
        </p:nvSpPr>
        <p:spPr>
          <a:xfrm>
            <a:off x="328450" y="979475"/>
            <a:ext cx="7141800" cy="723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i="1" lang="en" sz="1200">
                <a:solidFill>
                  <a:schemeClr val="dk1"/>
                </a:solidFill>
                <a:latin typeface="Inter"/>
                <a:ea typeface="Inter"/>
                <a:cs typeface="Inter"/>
                <a:sym typeface="Inter"/>
              </a:rPr>
              <a:t>When studying the past, it’s important to remember that one person’s experience doesn’t represent everyone’s reality. While individual stories are valuable, we need to compare them with other perspectives to develop a fuller, more accurate understanding of historical events.</a:t>
            </a:r>
            <a:endParaRPr b="1" i="1" sz="1200">
              <a:solidFill>
                <a:schemeClr val="dk1"/>
              </a:solidFill>
              <a:latin typeface="Inter"/>
              <a:ea typeface="Inter"/>
              <a:cs typeface="Inter"/>
              <a:sym typeface="Inter"/>
            </a:endParaRPr>
          </a:p>
        </p:txBody>
      </p:sp>
      <p:sp>
        <p:nvSpPr>
          <p:cNvPr id="196" name="Google Shape;196;p32"/>
          <p:cNvSpPr txBox="1"/>
          <p:nvPr/>
        </p:nvSpPr>
        <p:spPr>
          <a:xfrm>
            <a:off x="1354275" y="4531588"/>
            <a:ext cx="2144400" cy="9198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Consider the information about Nzinga Mbemba in the Formative Assessment. Write one sentence to describe his perspective.</a:t>
            </a:r>
            <a:endParaRPr sz="1000">
              <a:solidFill>
                <a:schemeClr val="dk1"/>
              </a:solidFill>
              <a:latin typeface="Inter"/>
              <a:ea typeface="Inter"/>
              <a:cs typeface="Inter"/>
              <a:sym typeface="Inter"/>
            </a:endParaRPr>
          </a:p>
        </p:txBody>
      </p:sp>
      <p:sp>
        <p:nvSpPr>
          <p:cNvPr id="197" name="Google Shape;197;p32"/>
          <p:cNvSpPr txBox="1"/>
          <p:nvPr/>
        </p:nvSpPr>
        <p:spPr>
          <a:xfrm>
            <a:off x="734325" y="6157600"/>
            <a:ext cx="1677000" cy="9198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With a partner, read the information about Queen Njinga. Identify similarities and differences to Nzinga Mbemba.</a:t>
            </a:r>
            <a:endParaRPr sz="1000">
              <a:solidFill>
                <a:schemeClr val="dk1"/>
              </a:solidFill>
              <a:latin typeface="Inter"/>
              <a:ea typeface="Inter"/>
              <a:cs typeface="Inter"/>
              <a:sym typeface="Inter"/>
            </a:endParaRPr>
          </a:p>
        </p:txBody>
      </p:sp>
      <p:sp>
        <p:nvSpPr>
          <p:cNvPr id="198" name="Google Shape;198;p32"/>
          <p:cNvSpPr txBox="1"/>
          <p:nvPr/>
        </p:nvSpPr>
        <p:spPr>
          <a:xfrm>
            <a:off x="2777688" y="7334650"/>
            <a:ext cx="1041600" cy="30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Similarities</a:t>
            </a:r>
            <a:endParaRPr sz="1200">
              <a:solidFill>
                <a:schemeClr val="dk1"/>
              </a:solidFill>
              <a:latin typeface="Inter"/>
              <a:ea typeface="Inter"/>
              <a:cs typeface="Inter"/>
              <a:sym typeface="Inter"/>
            </a:endParaRPr>
          </a:p>
        </p:txBody>
      </p:sp>
      <p:sp>
        <p:nvSpPr>
          <p:cNvPr id="199" name="Google Shape;199;p32"/>
          <p:cNvSpPr txBox="1"/>
          <p:nvPr/>
        </p:nvSpPr>
        <p:spPr>
          <a:xfrm>
            <a:off x="4460113" y="7334650"/>
            <a:ext cx="1041600" cy="30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Differences</a:t>
            </a:r>
            <a:endParaRPr sz="1200">
              <a:solidFill>
                <a:schemeClr val="dk1"/>
              </a:solidFill>
              <a:latin typeface="Inter"/>
              <a:ea typeface="Inter"/>
              <a:cs typeface="Inter"/>
              <a:sym typeface="Inter"/>
            </a:endParaRPr>
          </a:p>
        </p:txBody>
      </p:sp>
      <p:sp>
        <p:nvSpPr>
          <p:cNvPr id="200" name="Google Shape;200;p32"/>
          <p:cNvSpPr txBox="1"/>
          <p:nvPr/>
        </p:nvSpPr>
        <p:spPr>
          <a:xfrm>
            <a:off x="305350" y="7695900"/>
            <a:ext cx="1179300" cy="9198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Explain the various perspectives and methods used by Africans to assert agency.</a:t>
            </a:r>
            <a:endParaRPr sz="1000">
              <a:solidFill>
                <a:schemeClr val="dk1"/>
              </a:solidFill>
              <a:latin typeface="Inter"/>
              <a:ea typeface="Inter"/>
              <a:cs typeface="Inter"/>
              <a:sym typeface="Inter"/>
            </a:endParaRPr>
          </a:p>
        </p:txBody>
      </p:sp>
      <p:sp>
        <p:nvSpPr>
          <p:cNvPr id="201" name="Google Shape;201;p32"/>
          <p:cNvSpPr txBox="1"/>
          <p:nvPr/>
        </p:nvSpPr>
        <p:spPr>
          <a:xfrm>
            <a:off x="2475650" y="6379400"/>
            <a:ext cx="1724700" cy="850500"/>
          </a:xfrm>
          <a:prstGeom prst="rect">
            <a:avLst/>
          </a:prstGeom>
          <a:noFill/>
          <a:ln>
            <a:noFill/>
          </a:ln>
        </p:spPr>
        <p:txBody>
          <a:bodyPr anchorCtr="0" anchor="t" bIns="91425" lIns="91425" spcFirstLastPara="1" rIns="91425" wrap="square" tIns="91425">
            <a:noAutofit/>
          </a:bodyPr>
          <a:lstStyle/>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Christian converts</a:t>
            </a: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African rulers</a:t>
            </a: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Used European alliances and diplomacy</a:t>
            </a:r>
            <a:endParaRPr b="1" sz="1000">
              <a:solidFill>
                <a:srgbClr val="E95C3D"/>
              </a:solidFill>
              <a:latin typeface="Inter"/>
              <a:ea typeface="Inter"/>
              <a:cs typeface="Inter"/>
              <a:sym typeface="Inter"/>
            </a:endParaRPr>
          </a:p>
        </p:txBody>
      </p:sp>
      <p:sp>
        <p:nvSpPr>
          <p:cNvPr id="202" name="Google Shape;202;p32"/>
          <p:cNvSpPr txBox="1"/>
          <p:nvPr/>
        </p:nvSpPr>
        <p:spPr>
          <a:xfrm>
            <a:off x="4200275" y="6324650"/>
            <a:ext cx="1534800" cy="1036500"/>
          </a:xfrm>
          <a:prstGeom prst="rect">
            <a:avLst/>
          </a:prstGeom>
          <a:noFill/>
          <a:ln>
            <a:noFill/>
          </a:ln>
        </p:spPr>
        <p:txBody>
          <a:bodyPr anchorCtr="0" anchor="t" bIns="91425" lIns="91425" spcFirstLastPara="1" rIns="91425" wrap="square" tIns="91425">
            <a:noAutofit/>
          </a:bodyPr>
          <a:lstStyle/>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Primary method (diplomacy v. military action</a:t>
            </a: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Appeasement v. Defiance</a:t>
            </a:r>
            <a:endParaRPr b="1" sz="1000">
              <a:solidFill>
                <a:srgbClr val="E95C3D"/>
              </a:solidFill>
              <a:latin typeface="Inter"/>
              <a:ea typeface="Inter"/>
              <a:cs typeface="Inter"/>
              <a:sym typeface="Inter"/>
            </a:endParaRPr>
          </a:p>
        </p:txBody>
      </p:sp>
      <p:sp>
        <p:nvSpPr>
          <p:cNvPr id="203" name="Google Shape;203;p32"/>
          <p:cNvSpPr txBox="1"/>
          <p:nvPr/>
        </p:nvSpPr>
        <p:spPr>
          <a:xfrm>
            <a:off x="3309675" y="4271000"/>
            <a:ext cx="1677000" cy="16965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None/>
            </a:pPr>
            <a:r>
              <a:rPr b="1" lang="en" sz="1000">
                <a:solidFill>
                  <a:srgbClr val="E95C3D"/>
                </a:solidFill>
                <a:latin typeface="Inter"/>
                <a:ea typeface="Inter"/>
                <a:cs typeface="Inter"/>
                <a:sym typeface="Inter"/>
              </a:rPr>
              <a:t>He</a:t>
            </a:r>
            <a:endParaRPr b="1" sz="1000">
              <a:solidFill>
                <a:srgbClr val="E95C3D"/>
              </a:solidFill>
              <a:latin typeface="Inter"/>
              <a:ea typeface="Inter"/>
              <a:cs typeface="Inter"/>
              <a:sym typeface="Inter"/>
            </a:endParaRPr>
          </a:p>
          <a:p>
            <a:pPr indent="0" lvl="0" marL="0" rtl="0" algn="ctr">
              <a:lnSpc>
                <a:spcPct val="100000"/>
              </a:lnSpc>
              <a:spcBef>
                <a:spcPts val="0"/>
              </a:spcBef>
              <a:spcAft>
                <a:spcPts val="0"/>
              </a:spcAft>
              <a:buNone/>
            </a:pPr>
            <a:r>
              <a:rPr b="1" lang="en" sz="1000">
                <a:solidFill>
                  <a:srgbClr val="E95C3D"/>
                </a:solidFill>
                <a:latin typeface="Inter"/>
                <a:ea typeface="Inter"/>
                <a:cs typeface="Inter"/>
                <a:sym typeface="Inter"/>
              </a:rPr>
              <a:t>believed </a:t>
            </a:r>
            <a:endParaRPr b="1" sz="1000">
              <a:solidFill>
                <a:srgbClr val="E95C3D"/>
              </a:solidFill>
              <a:latin typeface="Inter"/>
              <a:ea typeface="Inter"/>
              <a:cs typeface="Inter"/>
              <a:sym typeface="Inter"/>
            </a:endParaRPr>
          </a:p>
          <a:p>
            <a:pPr indent="0" lvl="0" marL="0" rtl="0" algn="ctr">
              <a:lnSpc>
                <a:spcPct val="100000"/>
              </a:lnSpc>
              <a:spcBef>
                <a:spcPts val="0"/>
              </a:spcBef>
              <a:spcAft>
                <a:spcPts val="0"/>
              </a:spcAft>
              <a:buNone/>
            </a:pPr>
            <a:r>
              <a:rPr b="1" lang="en" sz="1000">
                <a:solidFill>
                  <a:srgbClr val="E95C3D"/>
                </a:solidFill>
                <a:latin typeface="Inter"/>
                <a:ea typeface="Inter"/>
                <a:cs typeface="Inter"/>
                <a:sym typeface="Inter"/>
              </a:rPr>
              <a:t>that the </a:t>
            </a:r>
            <a:endParaRPr b="1" sz="1000">
              <a:solidFill>
                <a:srgbClr val="E95C3D"/>
              </a:solidFill>
              <a:latin typeface="Inter"/>
              <a:ea typeface="Inter"/>
              <a:cs typeface="Inter"/>
              <a:sym typeface="Inter"/>
            </a:endParaRPr>
          </a:p>
          <a:p>
            <a:pPr indent="0" lvl="0" marL="0" rtl="0" algn="ctr">
              <a:lnSpc>
                <a:spcPct val="100000"/>
              </a:lnSpc>
              <a:spcBef>
                <a:spcPts val="0"/>
              </a:spcBef>
              <a:spcAft>
                <a:spcPts val="0"/>
              </a:spcAft>
              <a:buNone/>
            </a:pPr>
            <a:r>
              <a:rPr b="1" lang="en" sz="1000">
                <a:solidFill>
                  <a:srgbClr val="E95C3D"/>
                </a:solidFill>
                <a:latin typeface="Inter"/>
                <a:ea typeface="Inter"/>
                <a:cs typeface="Inter"/>
                <a:sym typeface="Inter"/>
              </a:rPr>
              <a:t>growing slave </a:t>
            </a:r>
            <a:endParaRPr b="1" sz="1000">
              <a:solidFill>
                <a:srgbClr val="E95C3D"/>
              </a:solidFill>
              <a:latin typeface="Inter"/>
              <a:ea typeface="Inter"/>
              <a:cs typeface="Inter"/>
              <a:sym typeface="Inter"/>
            </a:endParaRPr>
          </a:p>
          <a:p>
            <a:pPr indent="0" lvl="0" marL="0" rtl="0" algn="ctr">
              <a:lnSpc>
                <a:spcPct val="100000"/>
              </a:lnSpc>
              <a:spcBef>
                <a:spcPts val="0"/>
              </a:spcBef>
              <a:spcAft>
                <a:spcPts val="0"/>
              </a:spcAft>
              <a:buNone/>
            </a:pPr>
            <a:r>
              <a:rPr b="1" lang="en" sz="1000">
                <a:solidFill>
                  <a:srgbClr val="E95C3D"/>
                </a:solidFill>
                <a:latin typeface="Inter"/>
                <a:ea typeface="Inter"/>
                <a:cs typeface="Inter"/>
                <a:sym typeface="Inter"/>
              </a:rPr>
              <a:t>trade was </a:t>
            </a:r>
            <a:endParaRPr b="1" sz="1000">
              <a:solidFill>
                <a:srgbClr val="E95C3D"/>
              </a:solidFill>
              <a:latin typeface="Inter"/>
              <a:ea typeface="Inter"/>
              <a:cs typeface="Inter"/>
              <a:sym typeface="Inter"/>
            </a:endParaRPr>
          </a:p>
          <a:p>
            <a:pPr indent="0" lvl="0" marL="0" rtl="0" algn="ctr">
              <a:lnSpc>
                <a:spcPct val="100000"/>
              </a:lnSpc>
              <a:spcBef>
                <a:spcPts val="0"/>
              </a:spcBef>
              <a:spcAft>
                <a:spcPts val="0"/>
              </a:spcAft>
              <a:buNone/>
            </a:pPr>
            <a:r>
              <a:rPr b="1" lang="en" sz="1000">
                <a:solidFill>
                  <a:srgbClr val="E95C3D"/>
                </a:solidFill>
                <a:latin typeface="Inter"/>
                <a:ea typeface="Inter"/>
                <a:cs typeface="Inter"/>
                <a:sym typeface="Inter"/>
              </a:rPr>
              <a:t>harming his </a:t>
            </a:r>
            <a:endParaRPr b="1" sz="1000">
              <a:solidFill>
                <a:srgbClr val="E95C3D"/>
              </a:solidFill>
              <a:latin typeface="Inter"/>
              <a:ea typeface="Inter"/>
              <a:cs typeface="Inter"/>
              <a:sym typeface="Inter"/>
            </a:endParaRPr>
          </a:p>
          <a:p>
            <a:pPr indent="0" lvl="0" marL="0" rtl="0" algn="ctr">
              <a:lnSpc>
                <a:spcPct val="100000"/>
              </a:lnSpc>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kingdom by causing internal chaos and the illegal capture of his people, and he urged the Portuguese king to help stop it.</a:t>
            </a:r>
            <a:endParaRPr b="1" sz="1000">
              <a:solidFill>
                <a:srgbClr val="E95C3D"/>
              </a:solidFill>
              <a:latin typeface="Inter"/>
              <a:ea typeface="Inter"/>
              <a:cs typeface="Inter"/>
              <a:sym typeface="Inter"/>
            </a:endParaRPr>
          </a:p>
          <a:p>
            <a:pPr indent="0" lvl="0" marL="0" rtl="0" algn="ctr">
              <a:lnSpc>
                <a:spcPct val="100000"/>
              </a:lnSpc>
              <a:spcBef>
                <a:spcPts val="0"/>
              </a:spcBef>
              <a:spcAft>
                <a:spcPts val="0"/>
              </a:spcAft>
              <a:buNone/>
            </a:pPr>
            <a:r>
              <a:t/>
            </a:r>
            <a:endParaRPr b="1" sz="1000">
              <a:solidFill>
                <a:srgbClr val="E95C3D"/>
              </a:solidFill>
              <a:latin typeface="Inter"/>
              <a:ea typeface="Inter"/>
              <a:cs typeface="Inter"/>
              <a:sym typeface="Inter"/>
            </a:endParaRPr>
          </a:p>
        </p:txBody>
      </p:sp>
      <p:sp>
        <p:nvSpPr>
          <p:cNvPr id="204" name="Google Shape;204;p32"/>
          <p:cNvSpPr txBox="1"/>
          <p:nvPr/>
        </p:nvSpPr>
        <p:spPr>
          <a:xfrm>
            <a:off x="1354275" y="7710775"/>
            <a:ext cx="5587800" cy="1600800"/>
          </a:xfrm>
          <a:prstGeom prst="rect">
            <a:avLst/>
          </a:prstGeom>
          <a:noFill/>
          <a:ln>
            <a:noFill/>
          </a:ln>
        </p:spPr>
        <p:txBody>
          <a:bodyPr anchorCtr="0" anchor="t" bIns="91425" lIns="91425" spcFirstLastPara="1" rIns="91425" wrap="square" tIns="91425">
            <a:spAutoFit/>
          </a:bodyPr>
          <a:lstStyle/>
          <a:p>
            <a:pPr indent="457200" lvl="0" marL="0" rtl="0" algn="l">
              <a:lnSpc>
                <a:spcPct val="100000"/>
              </a:lnSpc>
              <a:spcBef>
                <a:spcPts val="0"/>
              </a:spcBef>
              <a:spcAft>
                <a:spcPts val="0"/>
              </a:spcAft>
              <a:buNone/>
            </a:pPr>
            <a:r>
              <a:rPr b="1" lang="en" sz="1200">
                <a:solidFill>
                  <a:srgbClr val="E95C3D"/>
                </a:solidFill>
                <a:latin typeface="Inter"/>
                <a:ea typeface="Inter"/>
                <a:cs typeface="Inter"/>
                <a:sym typeface="Inter"/>
              </a:rPr>
              <a:t>   </a:t>
            </a:r>
            <a:r>
              <a:rPr b="1" lang="en" sz="1000">
                <a:solidFill>
                  <a:srgbClr val="E95C3D"/>
                </a:solidFill>
                <a:latin typeface="Inter"/>
                <a:ea typeface="Inter"/>
                <a:cs typeface="Inter"/>
                <a:sym typeface="Inter"/>
              </a:rPr>
              <a:t>Africans asserted agency in diverse ways during the transatlantic </a:t>
            </a:r>
            <a:endParaRPr b="1" sz="1000">
              <a:solidFill>
                <a:srgbClr val="E95C3D"/>
              </a:solidFill>
              <a:latin typeface="Inter"/>
              <a:ea typeface="Inter"/>
              <a:cs typeface="Inter"/>
              <a:sym typeface="Inter"/>
            </a:endParaRPr>
          </a:p>
          <a:p>
            <a:pPr indent="457200" lvl="0" marL="0" rtl="0" algn="l">
              <a:lnSpc>
                <a:spcPct val="100000"/>
              </a:lnSpc>
              <a:spcBef>
                <a:spcPts val="0"/>
              </a:spcBef>
              <a:spcAft>
                <a:spcPts val="0"/>
              </a:spcAft>
              <a:buNone/>
            </a:pPr>
            <a:r>
              <a:rPr b="1" lang="en" sz="1000">
                <a:solidFill>
                  <a:srgbClr val="E95C3D"/>
                </a:solidFill>
                <a:latin typeface="Inter"/>
                <a:ea typeface="Inter"/>
                <a:cs typeface="Inter"/>
                <a:sym typeface="Inter"/>
              </a:rPr>
              <a:t>slave trade. Queen Nzinga used military resistance and diplomacy to </a:t>
            </a:r>
            <a:endParaRPr b="1" sz="10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000">
                <a:solidFill>
                  <a:srgbClr val="E95C3D"/>
                </a:solidFill>
                <a:latin typeface="Inter"/>
                <a:ea typeface="Inter"/>
                <a:cs typeface="Inter"/>
                <a:sym typeface="Inter"/>
              </a:rPr>
              <a:t>           defend her people, while Nzinga Mbemba appealed to the Portuguese king </a:t>
            </a:r>
            <a:endParaRPr b="1" sz="10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000">
                <a:solidFill>
                  <a:srgbClr val="E95C3D"/>
                </a:solidFill>
                <a:latin typeface="Inter"/>
                <a:ea typeface="Inter"/>
                <a:cs typeface="Inter"/>
                <a:sym typeface="Inter"/>
              </a:rPr>
              <a:t>        to stop illegal slave trading in his kingdom. Some communities adapted by </a:t>
            </a:r>
            <a:endParaRPr b="1" sz="10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000">
                <a:solidFill>
                  <a:srgbClr val="E95C3D"/>
                </a:solidFill>
                <a:latin typeface="Inter"/>
                <a:ea typeface="Inter"/>
                <a:cs typeface="Inter"/>
                <a:sym typeface="Inter"/>
              </a:rPr>
              <a:t>     relocating to avoid raids, like the lacustrine villages in Benin, while others, like the </a:t>
            </a:r>
            <a:endParaRPr b="1" sz="10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000">
                <a:solidFill>
                  <a:srgbClr val="E95C3D"/>
                </a:solidFill>
                <a:latin typeface="Inter"/>
                <a:ea typeface="Inter"/>
                <a:cs typeface="Inter"/>
                <a:sym typeface="Inter"/>
              </a:rPr>
              <a:t>  Mossi cavalry, balanced resistance with participation in the trade. These examples show that African agency included resistance, negotiation, adaptation, and strategic alliances in response to growing external pressures.</a:t>
            </a:r>
            <a:endParaRPr b="1" sz="1000">
              <a:solidFill>
                <a:srgbClr val="E95C3D"/>
              </a:solidFill>
              <a:latin typeface="Inter"/>
              <a:ea typeface="Inter"/>
              <a:cs typeface="Inter"/>
              <a:sym typeface="Inter"/>
            </a:endParaRPr>
          </a:p>
          <a:p>
            <a:pPr indent="457200" lvl="0" marL="0" rtl="0" algn="l">
              <a:lnSpc>
                <a:spcPct val="100000"/>
              </a:lnSpc>
              <a:spcBef>
                <a:spcPts val="0"/>
              </a:spcBef>
              <a:spcAft>
                <a:spcPts val="0"/>
              </a:spcAft>
              <a:buNone/>
            </a:pPr>
            <a:r>
              <a:t/>
            </a:r>
            <a:endParaRPr b="1" sz="1000">
              <a:solidFill>
                <a:srgbClr val="E95C3D"/>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